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7" r:id="rId2"/>
    <p:sldId id="281" r:id="rId3"/>
    <p:sldId id="268" r:id="rId4"/>
    <p:sldId id="271" r:id="rId5"/>
    <p:sldId id="270" r:id="rId6"/>
    <p:sldId id="258" r:id="rId7"/>
    <p:sldId id="289" r:id="rId8"/>
    <p:sldId id="283" r:id="rId9"/>
    <p:sldId id="260" r:id="rId10"/>
  </p:sldIdLst>
  <p:sldSz cx="9144000" cy="6858000" type="screen4x3"/>
  <p:notesSz cx="6797675" cy="9872663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8B1C"/>
    <a:srgbClr val="041D54"/>
    <a:srgbClr val="CC9900"/>
    <a:srgbClr val="705532"/>
    <a:srgbClr val="986F38"/>
    <a:srgbClr val="4FD165"/>
    <a:srgbClr val="FF9E1D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/>
    <p:restoredTop sz="87826"/>
  </p:normalViewPr>
  <p:slideViewPr>
    <p:cSldViewPr showGuides="1">
      <p:cViewPr varScale="1">
        <p:scale>
          <a:sx n="65" d="100"/>
          <a:sy n="65" d="100"/>
        </p:scale>
        <p:origin x="15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#1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F4E0B9-AE97-4B1B-9790-13266C733A28}" type="doc">
      <dgm:prSet loTypeId="urn:microsoft.com/office/officeart/2005/8/layout/StepDownProcess#1" loCatId="process" qsTypeId="urn:microsoft.com/office/officeart/2005/8/quickstyle/simple5#1" qsCatId="simple" csTypeId="urn:microsoft.com/office/officeart/2005/8/colors/colorful1#1" csCatId="colorful" phldr="1"/>
      <dgm:spPr/>
      <dgm:t>
        <a:bodyPr/>
        <a:lstStyle/>
        <a:p>
          <a:endParaRPr lang="ro-RO"/>
        </a:p>
      </dgm:t>
    </dgm:pt>
    <dgm:pt modelId="{2A2F7226-C7E3-4E99-A36D-57AB064EF18E}">
      <dgm:prSet phldrT="[Text]"/>
      <dgm:spPr/>
      <dgm:t>
        <a:bodyPr/>
        <a:lstStyle/>
        <a:p>
          <a:r>
            <a:rPr lang="ro-RO" b="1" dirty="0"/>
            <a:t>GRUPUL ȚINTĂ</a:t>
          </a:r>
        </a:p>
      </dgm:t>
    </dgm:pt>
    <dgm:pt modelId="{229E103E-B74A-4159-8EFE-EF888D13866C}" type="parTrans" cxnId="{CEE34112-3672-4C65-90A5-EF5C3AEE272D}">
      <dgm:prSet/>
      <dgm:spPr/>
      <dgm:t>
        <a:bodyPr/>
        <a:lstStyle/>
        <a:p>
          <a:endParaRPr lang="ro-RO"/>
        </a:p>
      </dgm:t>
    </dgm:pt>
    <dgm:pt modelId="{8BC4F9ED-8444-41C0-A43E-D3091C6D21D1}" type="sibTrans" cxnId="{CEE34112-3672-4C65-90A5-EF5C3AEE272D}">
      <dgm:prSet/>
      <dgm:spPr/>
      <dgm:t>
        <a:bodyPr/>
        <a:lstStyle/>
        <a:p>
          <a:endParaRPr lang="ro-RO"/>
        </a:p>
      </dgm:t>
    </dgm:pt>
    <dgm:pt modelId="{61F062FF-91FD-4FC2-AD4B-47BA59B04286}">
      <dgm:prSet phldrT="[Text]"/>
      <dgm:spPr/>
      <dgm:t>
        <a:bodyPr/>
        <a:lstStyle/>
        <a:p>
          <a:endParaRPr lang="ro-RO" dirty="0"/>
        </a:p>
      </dgm:t>
    </dgm:pt>
    <dgm:pt modelId="{BA67B479-8939-490A-AADE-DCFCA2E16C06}" type="parTrans" cxnId="{FB8E4555-818C-4C92-81D9-D708A5191B45}">
      <dgm:prSet/>
      <dgm:spPr/>
      <dgm:t>
        <a:bodyPr/>
        <a:lstStyle/>
        <a:p>
          <a:endParaRPr lang="ro-RO"/>
        </a:p>
      </dgm:t>
    </dgm:pt>
    <dgm:pt modelId="{3DB4F66F-11CE-4AC0-8B22-284E878ACC93}" type="sibTrans" cxnId="{FB8E4555-818C-4C92-81D9-D708A5191B45}">
      <dgm:prSet/>
      <dgm:spPr/>
      <dgm:t>
        <a:bodyPr/>
        <a:lstStyle/>
        <a:p>
          <a:endParaRPr lang="ro-RO"/>
        </a:p>
      </dgm:t>
    </dgm:pt>
    <dgm:pt modelId="{E63ED883-DED4-4F7C-B0BA-F8D6A4639EFC}">
      <dgm:prSet phldrT="[Text]"/>
      <dgm:spPr/>
      <dgm:t>
        <a:bodyPr/>
        <a:lstStyle/>
        <a:p>
          <a:r>
            <a:rPr lang="ro-RO" b="1" dirty="0"/>
            <a:t>Elevii Școlii Postliceale Sanitare di anul I și II  de la Liceul “Radu Miron” VASLUI</a:t>
          </a:r>
        </a:p>
      </dgm:t>
    </dgm:pt>
    <dgm:pt modelId="{24C38336-B686-43F6-BAB8-D29F41A0F1AB}" type="parTrans" cxnId="{76C867B4-1172-4B29-B5A0-D0FF94E05B41}">
      <dgm:prSet/>
      <dgm:spPr/>
      <dgm:t>
        <a:bodyPr/>
        <a:lstStyle/>
        <a:p>
          <a:endParaRPr lang="ro-RO"/>
        </a:p>
      </dgm:t>
    </dgm:pt>
    <dgm:pt modelId="{75BEF08B-7ECA-422A-9469-45FFEDB2C697}" type="sibTrans" cxnId="{76C867B4-1172-4B29-B5A0-D0FF94E05B41}">
      <dgm:prSet/>
      <dgm:spPr/>
      <dgm:t>
        <a:bodyPr/>
        <a:lstStyle/>
        <a:p>
          <a:endParaRPr lang="ro-RO"/>
        </a:p>
      </dgm:t>
    </dgm:pt>
    <dgm:pt modelId="{2FC2BEA6-13B6-4483-8924-9058BCDFA23B}">
      <dgm:prSet phldrT="[Text]"/>
      <dgm:spPr/>
      <dgm:t>
        <a:bodyPr/>
        <a:lstStyle/>
        <a:p>
          <a:endParaRPr lang="ro-RO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13924E17-844B-4675-B4CF-40CD7B73410D}" type="parTrans" cxnId="{209C7479-162F-47A0-9080-56F7D29A7A2E}">
      <dgm:prSet/>
      <dgm:spPr/>
      <dgm:t>
        <a:bodyPr/>
        <a:lstStyle/>
        <a:p>
          <a:endParaRPr lang="ro-RO"/>
        </a:p>
      </dgm:t>
    </dgm:pt>
    <dgm:pt modelId="{EFD509AF-7ADC-4932-AE34-34BE072EA3A6}" type="sibTrans" cxnId="{209C7479-162F-47A0-9080-56F7D29A7A2E}">
      <dgm:prSet/>
      <dgm:spPr/>
      <dgm:t>
        <a:bodyPr/>
        <a:lstStyle/>
        <a:p>
          <a:endParaRPr lang="ro-RO"/>
        </a:p>
      </dgm:t>
    </dgm:pt>
    <dgm:pt modelId="{63AF74A8-949A-4302-9DF9-2AF9BCC866EC}">
      <dgm:prSet phldrT="[Text]"/>
      <dgm:spPr/>
      <dgm:t>
        <a:bodyPr/>
        <a:lstStyle/>
        <a:p>
          <a:r>
            <a:rPr lang="ro-RO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Actuali sau potențiali, absolvenţi ai unui liceu din </a:t>
          </a:r>
          <a:r>
            <a:rPr lang="ro-RO" b="0" cap="none" spc="0" dirty="0" err="1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judeţul</a:t>
          </a:r>
          <a:r>
            <a:rPr lang="ro-RO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Vaslui</a:t>
          </a:r>
        </a:p>
      </dgm:t>
    </dgm:pt>
    <dgm:pt modelId="{449D354A-2BDE-4C90-8B98-972D7E3497C1}" type="parTrans" cxnId="{8B1E30C9-57D2-46C7-8AC8-FB23E270DC61}">
      <dgm:prSet/>
      <dgm:spPr/>
      <dgm:t>
        <a:bodyPr/>
        <a:lstStyle/>
        <a:p>
          <a:endParaRPr lang="ro-RO"/>
        </a:p>
      </dgm:t>
    </dgm:pt>
    <dgm:pt modelId="{80691B5C-6BEB-4591-8BCE-0F52DACCB8B7}" type="sibTrans" cxnId="{8B1E30C9-57D2-46C7-8AC8-FB23E270DC61}">
      <dgm:prSet/>
      <dgm:spPr/>
      <dgm:t>
        <a:bodyPr/>
        <a:lstStyle/>
        <a:p>
          <a:endParaRPr lang="ro-RO"/>
        </a:p>
      </dgm:t>
    </dgm:pt>
    <dgm:pt modelId="{2FF10281-6FCE-4AAD-8D35-9E52BF679526}" type="pres">
      <dgm:prSet presAssocID="{BCF4E0B9-AE97-4B1B-9790-13266C733A28}" presName="rootnode" presStyleCnt="0">
        <dgm:presLayoutVars>
          <dgm:chMax/>
          <dgm:chPref/>
          <dgm:dir/>
          <dgm:animLvl val="lvl"/>
        </dgm:presLayoutVars>
      </dgm:prSet>
      <dgm:spPr/>
    </dgm:pt>
    <dgm:pt modelId="{478D7B67-7E2E-42B1-9690-35716AA7CC77}" type="pres">
      <dgm:prSet presAssocID="{2A2F7226-C7E3-4E99-A36D-57AB064EF18E}" presName="composite" presStyleCnt="0"/>
      <dgm:spPr/>
    </dgm:pt>
    <dgm:pt modelId="{1E5215B3-7E28-4365-9876-7DAEBA3ABA12}" type="pres">
      <dgm:prSet presAssocID="{2A2F7226-C7E3-4E99-A36D-57AB064EF18E}" presName="bentUpArrow1" presStyleLbl="alignImgPlace1" presStyleIdx="0" presStyleCnt="2" custAng="0" custLinFactY="15631" custLinFactNeighborX="80976" custLinFactNeighborY="100000"/>
      <dgm:spPr/>
    </dgm:pt>
    <dgm:pt modelId="{D7EBD3F2-7BAC-4114-94A0-5FC6CC6664E6}" type="pres">
      <dgm:prSet presAssocID="{2A2F7226-C7E3-4E99-A36D-57AB064EF18E}" presName="ParentText" presStyleLbl="node1" presStyleIdx="0" presStyleCnt="3" custLinFactY="24754" custLinFactNeighborX="-69262" custLinFactNeighborY="100000">
        <dgm:presLayoutVars>
          <dgm:chMax val="1"/>
          <dgm:chPref val="1"/>
          <dgm:bulletEnabled val="1"/>
        </dgm:presLayoutVars>
      </dgm:prSet>
      <dgm:spPr/>
    </dgm:pt>
    <dgm:pt modelId="{4F980EF5-B3F1-4C62-96BA-42AC0A0647E1}" type="pres">
      <dgm:prSet presAssocID="{2A2F7226-C7E3-4E99-A36D-57AB064EF18E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F452FF23-C8AD-4673-9720-B1ED1612984C}" type="pres">
      <dgm:prSet presAssocID="{8BC4F9ED-8444-41C0-A43E-D3091C6D21D1}" presName="sibTrans" presStyleCnt="0"/>
      <dgm:spPr/>
    </dgm:pt>
    <dgm:pt modelId="{838810C3-32E7-4CC6-9719-1CA39FEA92D0}" type="pres">
      <dgm:prSet presAssocID="{E63ED883-DED4-4F7C-B0BA-F8D6A4639EFC}" presName="composite" presStyleCnt="0"/>
      <dgm:spPr/>
    </dgm:pt>
    <dgm:pt modelId="{0433F70D-A1F9-4697-9C2D-5A6609B94700}" type="pres">
      <dgm:prSet presAssocID="{E63ED883-DED4-4F7C-B0BA-F8D6A4639EFC}" presName="bentUpArrow1" presStyleLbl="alignImgPlace1" presStyleIdx="1" presStyleCnt="2" custAng="5400000" custLinFactY="-71705" custLinFactNeighborX="-42809" custLinFactNeighborY="-100000"/>
      <dgm:spPr/>
    </dgm:pt>
    <dgm:pt modelId="{C905A98E-DBBC-4CF4-BA1A-7B182286FB1B}" type="pres">
      <dgm:prSet presAssocID="{E63ED883-DED4-4F7C-B0BA-F8D6A4639EFC}" presName="ParentText" presStyleLbl="node1" presStyleIdx="1" presStyleCnt="3" custLinFactNeighborX="68152" custLinFactNeighborY="91697">
        <dgm:presLayoutVars>
          <dgm:chMax val="1"/>
          <dgm:chPref val="1"/>
          <dgm:bulletEnabled val="1"/>
        </dgm:presLayoutVars>
      </dgm:prSet>
      <dgm:spPr/>
    </dgm:pt>
    <dgm:pt modelId="{EA899A9C-5727-43AD-AEBF-34CD5A457904}" type="pres">
      <dgm:prSet presAssocID="{E63ED883-DED4-4F7C-B0BA-F8D6A4639EFC}" presName="ChildText" presStyleLbl="revTx" presStyleIdx="1" presStyleCnt="2" custScaleX="199924" custScaleY="77952" custLinFactNeighborX="50868" custLinFactNeighborY="1554">
        <dgm:presLayoutVars>
          <dgm:chMax val="0"/>
          <dgm:chPref val="0"/>
          <dgm:bulletEnabled val="1"/>
        </dgm:presLayoutVars>
      </dgm:prSet>
      <dgm:spPr/>
    </dgm:pt>
    <dgm:pt modelId="{78DF65DD-F37B-41AE-BF61-2395BD7A0A03}" type="pres">
      <dgm:prSet presAssocID="{75BEF08B-7ECA-422A-9469-45FFEDB2C697}" presName="sibTrans" presStyleCnt="0"/>
      <dgm:spPr/>
    </dgm:pt>
    <dgm:pt modelId="{0F6A1C01-EBCA-4A9D-9A9C-38B447A687A7}" type="pres">
      <dgm:prSet presAssocID="{63AF74A8-949A-4302-9DF9-2AF9BCC866EC}" presName="composite" presStyleCnt="0"/>
      <dgm:spPr/>
    </dgm:pt>
    <dgm:pt modelId="{CD4991B3-E527-41DE-8F99-2ED50255A711}" type="pres">
      <dgm:prSet presAssocID="{63AF74A8-949A-4302-9DF9-2AF9BCC866EC}" presName="ParentText" presStyleLbl="node1" presStyleIdx="2" presStyleCnt="3" custLinFactY="-100000" custLinFactNeighborX="-18454" custLinFactNeighborY="-102216">
        <dgm:presLayoutVars>
          <dgm:chMax val="1"/>
          <dgm:chPref val="1"/>
          <dgm:bulletEnabled val="1"/>
        </dgm:presLayoutVars>
      </dgm:prSet>
      <dgm:spPr/>
    </dgm:pt>
  </dgm:ptLst>
  <dgm:cxnLst>
    <dgm:cxn modelId="{CEE34112-3672-4C65-90A5-EF5C3AEE272D}" srcId="{BCF4E0B9-AE97-4B1B-9790-13266C733A28}" destId="{2A2F7226-C7E3-4E99-A36D-57AB064EF18E}" srcOrd="0" destOrd="0" parTransId="{229E103E-B74A-4159-8EFE-EF888D13866C}" sibTransId="{8BC4F9ED-8444-41C0-A43E-D3091C6D21D1}"/>
    <dgm:cxn modelId="{D376F51A-3F4C-4468-AD04-D7D600308D5B}" type="presOf" srcId="{2FC2BEA6-13B6-4483-8924-9058BCDFA23B}" destId="{EA899A9C-5727-43AD-AEBF-34CD5A457904}" srcOrd="0" destOrd="0" presId="urn:microsoft.com/office/officeart/2005/8/layout/StepDownProcess#1"/>
    <dgm:cxn modelId="{2BDFD127-6186-4A5A-B6DB-12E93BC607DB}" type="presOf" srcId="{2A2F7226-C7E3-4E99-A36D-57AB064EF18E}" destId="{D7EBD3F2-7BAC-4114-94A0-5FC6CC6664E6}" srcOrd="0" destOrd="0" presId="urn:microsoft.com/office/officeart/2005/8/layout/StepDownProcess#1"/>
    <dgm:cxn modelId="{8C8F232E-E898-4186-B1F4-2B8A4E268EF6}" type="presOf" srcId="{63AF74A8-949A-4302-9DF9-2AF9BCC866EC}" destId="{CD4991B3-E527-41DE-8F99-2ED50255A711}" srcOrd="0" destOrd="0" presId="urn:microsoft.com/office/officeart/2005/8/layout/StepDownProcess#1"/>
    <dgm:cxn modelId="{FB8E4555-818C-4C92-81D9-D708A5191B45}" srcId="{2A2F7226-C7E3-4E99-A36D-57AB064EF18E}" destId="{61F062FF-91FD-4FC2-AD4B-47BA59B04286}" srcOrd="0" destOrd="0" parTransId="{BA67B479-8939-490A-AADE-DCFCA2E16C06}" sibTransId="{3DB4F66F-11CE-4AC0-8B22-284E878ACC93}"/>
    <dgm:cxn modelId="{209C7479-162F-47A0-9080-56F7D29A7A2E}" srcId="{E63ED883-DED4-4F7C-B0BA-F8D6A4639EFC}" destId="{2FC2BEA6-13B6-4483-8924-9058BCDFA23B}" srcOrd="0" destOrd="0" parTransId="{13924E17-844B-4675-B4CF-40CD7B73410D}" sibTransId="{EFD509AF-7ADC-4932-AE34-34BE072EA3A6}"/>
    <dgm:cxn modelId="{5C209D93-F92C-4EC4-8B0C-9000E687DB08}" type="presOf" srcId="{BCF4E0B9-AE97-4B1B-9790-13266C733A28}" destId="{2FF10281-6FCE-4AAD-8D35-9E52BF679526}" srcOrd="0" destOrd="0" presId="urn:microsoft.com/office/officeart/2005/8/layout/StepDownProcess#1"/>
    <dgm:cxn modelId="{65F783AC-000D-4B6A-9827-73FFDFE88D6F}" type="presOf" srcId="{E63ED883-DED4-4F7C-B0BA-F8D6A4639EFC}" destId="{C905A98E-DBBC-4CF4-BA1A-7B182286FB1B}" srcOrd="0" destOrd="0" presId="urn:microsoft.com/office/officeart/2005/8/layout/StepDownProcess#1"/>
    <dgm:cxn modelId="{76C867B4-1172-4B29-B5A0-D0FF94E05B41}" srcId="{BCF4E0B9-AE97-4B1B-9790-13266C733A28}" destId="{E63ED883-DED4-4F7C-B0BA-F8D6A4639EFC}" srcOrd="1" destOrd="0" parTransId="{24C38336-B686-43F6-BAB8-D29F41A0F1AB}" sibTransId="{75BEF08B-7ECA-422A-9469-45FFEDB2C697}"/>
    <dgm:cxn modelId="{8B1E30C9-57D2-46C7-8AC8-FB23E270DC61}" srcId="{BCF4E0B9-AE97-4B1B-9790-13266C733A28}" destId="{63AF74A8-949A-4302-9DF9-2AF9BCC866EC}" srcOrd="2" destOrd="0" parTransId="{449D354A-2BDE-4C90-8B98-972D7E3497C1}" sibTransId="{80691B5C-6BEB-4591-8BCE-0F52DACCB8B7}"/>
    <dgm:cxn modelId="{FDF419DC-602D-4604-877C-03465A18881D}" type="presOf" srcId="{61F062FF-91FD-4FC2-AD4B-47BA59B04286}" destId="{4F980EF5-B3F1-4C62-96BA-42AC0A0647E1}" srcOrd="0" destOrd="0" presId="urn:microsoft.com/office/officeart/2005/8/layout/StepDownProcess#1"/>
    <dgm:cxn modelId="{114826CF-7F69-4E33-BEE3-62C0862E05B3}" type="presParOf" srcId="{2FF10281-6FCE-4AAD-8D35-9E52BF679526}" destId="{478D7B67-7E2E-42B1-9690-35716AA7CC77}" srcOrd="0" destOrd="0" presId="urn:microsoft.com/office/officeart/2005/8/layout/StepDownProcess#1"/>
    <dgm:cxn modelId="{AEE46435-B62C-4C52-90E8-D57543257B8A}" type="presParOf" srcId="{478D7B67-7E2E-42B1-9690-35716AA7CC77}" destId="{1E5215B3-7E28-4365-9876-7DAEBA3ABA12}" srcOrd="0" destOrd="0" presId="urn:microsoft.com/office/officeart/2005/8/layout/StepDownProcess#1"/>
    <dgm:cxn modelId="{C3002608-9089-45F2-95B0-38A349F3D795}" type="presParOf" srcId="{478D7B67-7E2E-42B1-9690-35716AA7CC77}" destId="{D7EBD3F2-7BAC-4114-94A0-5FC6CC6664E6}" srcOrd="1" destOrd="0" presId="urn:microsoft.com/office/officeart/2005/8/layout/StepDownProcess#1"/>
    <dgm:cxn modelId="{A948A077-648D-41F5-A216-C0F9E7227710}" type="presParOf" srcId="{478D7B67-7E2E-42B1-9690-35716AA7CC77}" destId="{4F980EF5-B3F1-4C62-96BA-42AC0A0647E1}" srcOrd="2" destOrd="0" presId="urn:microsoft.com/office/officeart/2005/8/layout/StepDownProcess#1"/>
    <dgm:cxn modelId="{177A679F-6426-44CB-8B43-9F4CC7533088}" type="presParOf" srcId="{2FF10281-6FCE-4AAD-8D35-9E52BF679526}" destId="{F452FF23-C8AD-4673-9720-B1ED1612984C}" srcOrd="1" destOrd="0" presId="urn:microsoft.com/office/officeart/2005/8/layout/StepDownProcess#1"/>
    <dgm:cxn modelId="{6FB091F1-7798-4743-AB1F-4A33EA57E785}" type="presParOf" srcId="{2FF10281-6FCE-4AAD-8D35-9E52BF679526}" destId="{838810C3-32E7-4CC6-9719-1CA39FEA92D0}" srcOrd="2" destOrd="0" presId="urn:microsoft.com/office/officeart/2005/8/layout/StepDownProcess#1"/>
    <dgm:cxn modelId="{69EA2F21-2C76-46D4-BF3E-3A952499FEB8}" type="presParOf" srcId="{838810C3-32E7-4CC6-9719-1CA39FEA92D0}" destId="{0433F70D-A1F9-4697-9C2D-5A6609B94700}" srcOrd="0" destOrd="0" presId="urn:microsoft.com/office/officeart/2005/8/layout/StepDownProcess#1"/>
    <dgm:cxn modelId="{493FD892-FA1B-4323-8A0A-7CBDC78E474B}" type="presParOf" srcId="{838810C3-32E7-4CC6-9719-1CA39FEA92D0}" destId="{C905A98E-DBBC-4CF4-BA1A-7B182286FB1B}" srcOrd="1" destOrd="0" presId="urn:microsoft.com/office/officeart/2005/8/layout/StepDownProcess#1"/>
    <dgm:cxn modelId="{A5CDC988-43A1-470D-9376-D18B9E6552B5}" type="presParOf" srcId="{838810C3-32E7-4CC6-9719-1CA39FEA92D0}" destId="{EA899A9C-5727-43AD-AEBF-34CD5A457904}" srcOrd="2" destOrd="0" presId="urn:microsoft.com/office/officeart/2005/8/layout/StepDownProcess#1"/>
    <dgm:cxn modelId="{31F479AD-B88A-4D99-8F89-55B0C124570C}" type="presParOf" srcId="{2FF10281-6FCE-4AAD-8D35-9E52BF679526}" destId="{78DF65DD-F37B-41AE-BF61-2395BD7A0A03}" srcOrd="3" destOrd="0" presId="urn:microsoft.com/office/officeart/2005/8/layout/StepDownProcess#1"/>
    <dgm:cxn modelId="{FEFB6B7A-1A6F-40FE-B450-43882B73BBD2}" type="presParOf" srcId="{2FF10281-6FCE-4AAD-8D35-9E52BF679526}" destId="{0F6A1C01-EBCA-4A9D-9A9C-38B447A687A7}" srcOrd="4" destOrd="0" presId="urn:microsoft.com/office/officeart/2005/8/layout/StepDownProcess#1"/>
    <dgm:cxn modelId="{55C9E4E0-557A-48C9-853E-DCB082206079}" type="presParOf" srcId="{0F6A1C01-EBCA-4A9D-9A9C-38B447A687A7}" destId="{CD4991B3-E527-41DE-8F99-2ED50255A711}" srcOrd="0" destOrd="0" presId="urn:microsoft.com/office/officeart/2005/8/layout/StepDownProcess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634F86-5516-45FA-AF62-4C3BBC38712A}" type="doc">
      <dgm:prSet loTypeId="urn:microsoft.com/office/officeart/2005/8/layout/radial2#1" loCatId="relationship" qsTypeId="urn:microsoft.com/office/officeart/2005/8/quickstyle/simple5#2" qsCatId="simple" csTypeId="urn:microsoft.com/office/officeart/2005/8/colors/colorful4#1" csCatId="colorful" phldr="1"/>
      <dgm:spPr/>
      <dgm:t>
        <a:bodyPr/>
        <a:lstStyle/>
        <a:p>
          <a:endParaRPr lang="ro-RO"/>
        </a:p>
      </dgm:t>
    </dgm:pt>
    <dgm:pt modelId="{27881C50-6F3F-4877-A7DC-39F0791673C5}">
      <dgm:prSet phldrT="[Text]" custT="1"/>
      <dgm:spPr/>
      <dgm:t>
        <a:bodyPr/>
        <a:lstStyle/>
        <a:p>
          <a:r>
            <a:rPr lang="ro-RO" sz="1200" b="1" dirty="0"/>
            <a:t>EVALUAREA DOSARULUI DE CANDIDATURĂ</a:t>
          </a:r>
        </a:p>
      </dgm:t>
    </dgm:pt>
    <dgm:pt modelId="{4DC821B0-CD50-40E0-B9BA-5D4E16B7BA61}" type="parTrans" cxnId="{8FB4ABBA-0A0E-4782-9DA4-29D1CC881AE3}">
      <dgm:prSet/>
      <dgm:spPr/>
      <dgm:t>
        <a:bodyPr/>
        <a:lstStyle/>
        <a:p>
          <a:endParaRPr lang="ro-RO"/>
        </a:p>
      </dgm:t>
    </dgm:pt>
    <dgm:pt modelId="{BDC87178-5760-414E-A614-D3F49D66733B}" type="sibTrans" cxnId="{8FB4ABBA-0A0E-4782-9DA4-29D1CC881AE3}">
      <dgm:prSet/>
      <dgm:spPr/>
      <dgm:t>
        <a:bodyPr/>
        <a:lstStyle/>
        <a:p>
          <a:endParaRPr lang="ro-RO"/>
        </a:p>
      </dgm:t>
    </dgm:pt>
    <dgm:pt modelId="{16BC3135-E9ED-4B29-A64C-9E07CFC016C2}">
      <dgm:prSet phldrT="[Text]" custT="1"/>
      <dgm:spPr>
        <a:solidFill>
          <a:schemeClr val="accent5">
            <a:lumMod val="20000"/>
            <a:lumOff val="80000"/>
            <a:alpha val="25000"/>
          </a:schemeClr>
        </a:solidFill>
      </dgm:spPr>
      <dgm:t>
        <a:bodyPr/>
        <a:lstStyle/>
        <a:p>
          <a:r>
            <a:rPr lang="ro-RO" sz="1200" b="1" dirty="0"/>
            <a:t>RELEVANȚA ABILITĂȚILOR/CALITĂȚILOR/EXPERIENȚEI PROFESIONALE</a:t>
          </a:r>
        </a:p>
      </dgm:t>
    </dgm:pt>
    <dgm:pt modelId="{6515F1EA-FCB9-4A82-BFEB-5396479D37DF}" type="parTrans" cxnId="{8C591B4C-ED83-42B2-A901-49840CB6356E}">
      <dgm:prSet/>
      <dgm:spPr/>
      <dgm:t>
        <a:bodyPr/>
        <a:lstStyle/>
        <a:p>
          <a:endParaRPr lang="ro-RO"/>
        </a:p>
      </dgm:t>
    </dgm:pt>
    <dgm:pt modelId="{3A6D012E-D70A-472C-ADF3-F82938D979A2}" type="sibTrans" cxnId="{8C591B4C-ED83-42B2-A901-49840CB6356E}">
      <dgm:prSet/>
      <dgm:spPr/>
      <dgm:t>
        <a:bodyPr/>
        <a:lstStyle/>
        <a:p>
          <a:endParaRPr lang="ro-RO"/>
        </a:p>
      </dgm:t>
    </dgm:pt>
    <dgm:pt modelId="{5084F4D9-FC33-4139-8631-F54160B449B1}">
      <dgm:prSet phldrT="[Text]" custT="1"/>
      <dgm:spPr>
        <a:solidFill>
          <a:schemeClr val="accent5">
            <a:lumMod val="20000"/>
            <a:lumOff val="80000"/>
            <a:alpha val="25000"/>
          </a:schemeClr>
        </a:solidFill>
      </dgm:spPr>
      <dgm:t>
        <a:bodyPr/>
        <a:lstStyle/>
        <a:p>
          <a:r>
            <a:rPr lang="ro-RO" sz="1200" b="1" dirty="0"/>
            <a:t>MOTIVAȚIA PARTICIPĂRII</a:t>
          </a:r>
        </a:p>
      </dgm:t>
    </dgm:pt>
    <dgm:pt modelId="{BEE44D32-4CA8-4C64-BF8E-4194A1BA08AC}" type="parTrans" cxnId="{AF81289E-C1F5-4CC3-AFA4-4F57FC62758E}">
      <dgm:prSet/>
      <dgm:spPr/>
      <dgm:t>
        <a:bodyPr/>
        <a:lstStyle/>
        <a:p>
          <a:endParaRPr lang="ro-RO"/>
        </a:p>
      </dgm:t>
    </dgm:pt>
    <dgm:pt modelId="{AFE06FEE-D8D2-4A82-BC93-3BF763F98529}" type="sibTrans" cxnId="{AF81289E-C1F5-4CC3-AFA4-4F57FC62758E}">
      <dgm:prSet/>
      <dgm:spPr/>
      <dgm:t>
        <a:bodyPr/>
        <a:lstStyle/>
        <a:p>
          <a:endParaRPr lang="ro-RO"/>
        </a:p>
      </dgm:t>
    </dgm:pt>
    <dgm:pt modelId="{09077561-4B35-476B-9568-4A68FDD1B2BC}">
      <dgm:prSet phldrT="[Text]" custT="1"/>
      <dgm:spPr/>
      <dgm:t>
        <a:bodyPr/>
        <a:lstStyle/>
        <a:p>
          <a:r>
            <a:rPr lang="ro-RO" sz="1200" b="1" dirty="0"/>
            <a:t>PROBA DE LIMBA GERMANĂ</a:t>
          </a:r>
        </a:p>
      </dgm:t>
    </dgm:pt>
    <dgm:pt modelId="{E139130A-9ED7-4446-9B8B-3C2A284C6DA3}" type="parTrans" cxnId="{3D58E874-E145-478D-B466-B7CB43BFC961}">
      <dgm:prSet/>
      <dgm:spPr/>
      <dgm:t>
        <a:bodyPr/>
        <a:lstStyle/>
        <a:p>
          <a:endParaRPr lang="ro-RO"/>
        </a:p>
      </dgm:t>
    </dgm:pt>
    <dgm:pt modelId="{0949B754-091D-41AC-AF8A-9A05D7766506}" type="sibTrans" cxnId="{3D58E874-E145-478D-B466-B7CB43BFC961}">
      <dgm:prSet/>
      <dgm:spPr/>
      <dgm:t>
        <a:bodyPr/>
        <a:lstStyle/>
        <a:p>
          <a:endParaRPr lang="ro-RO"/>
        </a:p>
      </dgm:t>
    </dgm:pt>
    <dgm:pt modelId="{F2A81770-EC77-4F29-9677-95E14237AC61}">
      <dgm:prSet phldrT="[Text]" custT="1"/>
      <dgm:spPr>
        <a:solidFill>
          <a:schemeClr val="accent5">
            <a:lumMod val="20000"/>
            <a:lumOff val="80000"/>
            <a:alpha val="21000"/>
          </a:schemeClr>
        </a:solidFill>
      </dgm:spPr>
      <dgm:t>
        <a:bodyPr/>
        <a:lstStyle/>
        <a:p>
          <a:r>
            <a:rPr lang="ro-RO" sz="1200" b="1" dirty="0"/>
            <a:t>TESTE GERMANĂ</a:t>
          </a:r>
        </a:p>
      </dgm:t>
    </dgm:pt>
    <dgm:pt modelId="{30F90324-2A70-4030-AE6D-6ABC99F3FC8A}" type="parTrans" cxnId="{67BA3CF2-14CD-4331-BC50-4CE9A45379C9}">
      <dgm:prSet/>
      <dgm:spPr/>
      <dgm:t>
        <a:bodyPr/>
        <a:lstStyle/>
        <a:p>
          <a:endParaRPr lang="ro-RO"/>
        </a:p>
      </dgm:t>
    </dgm:pt>
    <dgm:pt modelId="{EBA9375F-9C6E-4E32-BE71-C36E2DF5F74A}" type="sibTrans" cxnId="{67BA3CF2-14CD-4331-BC50-4CE9A45379C9}">
      <dgm:prSet/>
      <dgm:spPr/>
      <dgm:t>
        <a:bodyPr/>
        <a:lstStyle/>
        <a:p>
          <a:endParaRPr lang="ro-RO"/>
        </a:p>
      </dgm:t>
    </dgm:pt>
    <dgm:pt modelId="{0CA11E82-E0AE-4522-99A0-C27161A69637}">
      <dgm:prSet phldrT="[Text]" custT="1"/>
      <dgm:spPr>
        <a:solidFill>
          <a:schemeClr val="accent5">
            <a:lumMod val="20000"/>
            <a:lumOff val="80000"/>
            <a:alpha val="21000"/>
          </a:schemeClr>
        </a:solidFill>
      </dgm:spPr>
      <dgm:t>
        <a:bodyPr/>
        <a:lstStyle/>
        <a:p>
          <a:r>
            <a:rPr lang="ro-RO" sz="1200" b="1" dirty="0"/>
            <a:t>NOTE DIN CATALOG</a:t>
          </a:r>
        </a:p>
      </dgm:t>
    </dgm:pt>
    <dgm:pt modelId="{2984073F-3576-45C6-B60C-A7672330E246}" type="parTrans" cxnId="{2DFEE032-A6B0-4FB7-AE40-71C90EE67C7A}">
      <dgm:prSet/>
      <dgm:spPr/>
      <dgm:t>
        <a:bodyPr/>
        <a:lstStyle/>
        <a:p>
          <a:endParaRPr lang="ro-RO"/>
        </a:p>
      </dgm:t>
    </dgm:pt>
    <dgm:pt modelId="{8CD9CF46-1FD0-4879-A6E6-D2EF282273B3}" type="sibTrans" cxnId="{2DFEE032-A6B0-4FB7-AE40-71C90EE67C7A}">
      <dgm:prSet/>
      <dgm:spPr/>
      <dgm:t>
        <a:bodyPr/>
        <a:lstStyle/>
        <a:p>
          <a:endParaRPr lang="ro-RO"/>
        </a:p>
      </dgm:t>
    </dgm:pt>
    <dgm:pt modelId="{55FDDEED-5DE4-4D0F-AF25-2F9C465B1FB8}">
      <dgm:prSet phldrT="[Text]" custT="1"/>
      <dgm:spPr/>
      <dgm:t>
        <a:bodyPr/>
        <a:lstStyle/>
        <a:p>
          <a:r>
            <a:rPr lang="ro-RO" sz="1200" b="1" dirty="0"/>
            <a:t>PROBA PRACTICĂ  </a:t>
          </a:r>
        </a:p>
      </dgm:t>
    </dgm:pt>
    <dgm:pt modelId="{83CB82D4-EEE9-4CFD-98E9-95DEC2091E5B}" type="parTrans" cxnId="{6D1F1033-F556-45F3-9D57-B63B597723E9}">
      <dgm:prSet/>
      <dgm:spPr/>
      <dgm:t>
        <a:bodyPr/>
        <a:lstStyle/>
        <a:p>
          <a:endParaRPr lang="ro-RO"/>
        </a:p>
      </dgm:t>
    </dgm:pt>
    <dgm:pt modelId="{AD6011B0-ED48-46C0-A2E1-9EA48E7673C9}" type="sibTrans" cxnId="{6D1F1033-F556-45F3-9D57-B63B597723E9}">
      <dgm:prSet/>
      <dgm:spPr/>
      <dgm:t>
        <a:bodyPr/>
        <a:lstStyle/>
        <a:p>
          <a:endParaRPr lang="ro-RO"/>
        </a:p>
      </dgm:t>
    </dgm:pt>
    <dgm:pt modelId="{678C960E-A5E2-48C3-BFFD-7F60EAA6C492}">
      <dgm:prSet phldrT="[Text]" custT="1"/>
      <dgm:spPr/>
      <dgm:t>
        <a:bodyPr/>
        <a:lstStyle/>
        <a:p>
          <a:r>
            <a:rPr lang="ro-RO" sz="1200" b="1" dirty="0"/>
            <a:t>INTERVIUL DE AUTOPREZENTARE AL CANDIDATULUI</a:t>
          </a:r>
        </a:p>
      </dgm:t>
    </dgm:pt>
    <dgm:pt modelId="{A2EDA9F0-A96C-4616-8AD1-84860D237353}" type="parTrans" cxnId="{3E182A6C-D2DF-48BB-9B0A-0314B41B0715}">
      <dgm:prSet/>
      <dgm:spPr/>
      <dgm:t>
        <a:bodyPr/>
        <a:lstStyle/>
        <a:p>
          <a:endParaRPr lang="ro-RO"/>
        </a:p>
      </dgm:t>
    </dgm:pt>
    <dgm:pt modelId="{9345D9A6-8AE8-4099-9C87-B56E09ED619C}" type="sibTrans" cxnId="{3E182A6C-D2DF-48BB-9B0A-0314B41B0715}">
      <dgm:prSet/>
      <dgm:spPr/>
      <dgm:t>
        <a:bodyPr/>
        <a:lstStyle/>
        <a:p>
          <a:endParaRPr lang="ro-RO"/>
        </a:p>
      </dgm:t>
    </dgm:pt>
    <dgm:pt modelId="{7FBE9F23-1B30-44BD-B407-64F34249ACE0}">
      <dgm:prSet phldrT="[Text]" custT="1"/>
      <dgm:spPr>
        <a:solidFill>
          <a:schemeClr val="accent5">
            <a:lumMod val="20000"/>
            <a:lumOff val="80000"/>
            <a:alpha val="25000"/>
          </a:schemeClr>
        </a:solidFill>
      </dgm:spPr>
      <dgm:t>
        <a:bodyPr/>
        <a:lstStyle/>
        <a:p>
          <a:r>
            <a:rPr lang="ro-RO" sz="1200" b="1" dirty="0"/>
            <a:t>RECOMANDAREA  UNUI  PROFESOR</a:t>
          </a:r>
        </a:p>
      </dgm:t>
    </dgm:pt>
    <dgm:pt modelId="{37B4F467-9834-403E-AEC4-13DA255AF7A6}" type="parTrans" cxnId="{4F7F34C4-C7EF-41EC-903B-85875FD1EB6F}">
      <dgm:prSet/>
      <dgm:spPr/>
      <dgm:t>
        <a:bodyPr/>
        <a:lstStyle/>
        <a:p>
          <a:endParaRPr lang="ro-RO"/>
        </a:p>
      </dgm:t>
    </dgm:pt>
    <dgm:pt modelId="{5535D1B1-022C-43B3-976D-F4E3063CA3ED}" type="sibTrans" cxnId="{4F7F34C4-C7EF-41EC-903B-85875FD1EB6F}">
      <dgm:prSet/>
      <dgm:spPr/>
      <dgm:t>
        <a:bodyPr/>
        <a:lstStyle/>
        <a:p>
          <a:endParaRPr lang="ro-RO"/>
        </a:p>
      </dgm:t>
    </dgm:pt>
    <dgm:pt modelId="{AA96B0FC-23A3-4741-8A75-9AB5FAF68C0A}">
      <dgm:prSet phldrT="[Text]" custT="1"/>
      <dgm:spPr>
        <a:solidFill>
          <a:schemeClr val="accent5">
            <a:lumMod val="20000"/>
            <a:lumOff val="80000"/>
            <a:alpha val="21000"/>
          </a:schemeClr>
        </a:solidFill>
      </dgm:spPr>
      <dgm:t>
        <a:bodyPr/>
        <a:lstStyle/>
        <a:p>
          <a:r>
            <a:rPr lang="ro-RO" sz="1200" b="1" dirty="0"/>
            <a:t>INTERVIU</a:t>
          </a:r>
        </a:p>
      </dgm:t>
    </dgm:pt>
    <dgm:pt modelId="{C407C29D-87D5-40F7-852B-CD81BB6EE73C}" type="parTrans" cxnId="{779912BE-D52C-453E-815D-C55A5F59D180}">
      <dgm:prSet/>
      <dgm:spPr/>
      <dgm:t>
        <a:bodyPr/>
        <a:lstStyle/>
        <a:p>
          <a:endParaRPr lang="ro-RO"/>
        </a:p>
      </dgm:t>
    </dgm:pt>
    <dgm:pt modelId="{0A3241E7-50AF-4D8B-8FA0-99AE537DB2C3}" type="sibTrans" cxnId="{779912BE-D52C-453E-815D-C55A5F59D180}">
      <dgm:prSet/>
      <dgm:spPr/>
      <dgm:t>
        <a:bodyPr/>
        <a:lstStyle/>
        <a:p>
          <a:endParaRPr lang="ro-RO"/>
        </a:p>
      </dgm:t>
    </dgm:pt>
    <dgm:pt modelId="{A1EF3365-005F-4F72-A811-73B4030403FB}" type="pres">
      <dgm:prSet presAssocID="{39634F86-5516-45FA-AF62-4C3BBC38712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246C79A-8132-4198-AD45-8F37D9194009}" type="pres">
      <dgm:prSet presAssocID="{39634F86-5516-45FA-AF62-4C3BBC38712A}" presName="cycle" presStyleCnt="0"/>
      <dgm:spPr/>
    </dgm:pt>
    <dgm:pt modelId="{301E2056-90F2-4EB3-B379-C49FD9946043}" type="pres">
      <dgm:prSet presAssocID="{39634F86-5516-45FA-AF62-4C3BBC38712A}" presName="centerShape" presStyleCnt="0"/>
      <dgm:spPr/>
    </dgm:pt>
    <dgm:pt modelId="{10BCDADD-0FC8-4468-91EF-DEB01A120DE7}" type="pres">
      <dgm:prSet presAssocID="{39634F86-5516-45FA-AF62-4C3BBC38712A}" presName="connSite" presStyleLbl="node1" presStyleIdx="0" presStyleCnt="5"/>
      <dgm:spPr/>
    </dgm:pt>
    <dgm:pt modelId="{6B819F20-1BBD-4330-A569-6E383B1D8B10}" type="pres">
      <dgm:prSet presAssocID="{39634F86-5516-45FA-AF62-4C3BBC38712A}" presName="visible" presStyleLbl="node1" presStyleIdx="0" presStyleCnt="5" custScaleX="94245" custScaleY="75025" custLinFactNeighborX="-54948" custLinFactNeighborY="-86695"/>
      <dgm:spPr>
        <a:prstGeom prst="roundRect">
          <a:avLst/>
        </a:prstGeom>
        <a:blipFill>
          <a:blip xmlns:r="http://schemas.openxmlformats.org/officeDocument/2006/relationships" r:embed="rId1"/>
          <a:srcRect/>
          <a:stretch>
            <a:fillRect l="-25000" r="-25000"/>
          </a:stretch>
        </a:blipFill>
      </dgm:spPr>
    </dgm:pt>
    <dgm:pt modelId="{5ED1496E-E54F-434F-B0C0-E280CE93994E}" type="pres">
      <dgm:prSet presAssocID="{4DC821B0-CD50-40E0-B9BA-5D4E16B7BA61}" presName="Name25" presStyleLbl="parChTrans1D1" presStyleIdx="0" presStyleCnt="4"/>
      <dgm:spPr/>
    </dgm:pt>
    <dgm:pt modelId="{5F69CCF3-D3EE-4072-9FA8-405E8EDD5CAD}" type="pres">
      <dgm:prSet presAssocID="{27881C50-6F3F-4877-A7DC-39F0791673C5}" presName="node" presStyleCnt="0"/>
      <dgm:spPr/>
    </dgm:pt>
    <dgm:pt modelId="{2BE8FA0D-174D-40D9-A0CC-F278C9F4E9E8}" type="pres">
      <dgm:prSet presAssocID="{27881C50-6F3F-4877-A7DC-39F0791673C5}" presName="parentNode" presStyleLbl="node1" presStyleIdx="1" presStyleCnt="5" custScaleX="115941" custScaleY="113171" custLinFactX="10881" custLinFactNeighborX="100000" custLinFactNeighborY="18568">
        <dgm:presLayoutVars>
          <dgm:chMax val="1"/>
          <dgm:bulletEnabled val="1"/>
        </dgm:presLayoutVars>
      </dgm:prSet>
      <dgm:spPr>
        <a:prstGeom prst="round2DiagRect">
          <a:avLst/>
        </a:prstGeom>
      </dgm:spPr>
    </dgm:pt>
    <dgm:pt modelId="{11E8D156-0CC5-4C51-B528-09E1773BDCEB}" type="pres">
      <dgm:prSet presAssocID="{27881C50-6F3F-4877-A7DC-39F0791673C5}" presName="childNode" presStyleLbl="revTx" presStyleIdx="0" presStyleCnt="2">
        <dgm:presLayoutVars>
          <dgm:bulletEnabled val="1"/>
        </dgm:presLayoutVars>
      </dgm:prSet>
      <dgm:spPr/>
    </dgm:pt>
    <dgm:pt modelId="{24828C29-2D7C-4104-8291-6F92C3411FF0}" type="pres">
      <dgm:prSet presAssocID="{E139130A-9ED7-4446-9B8B-3C2A284C6DA3}" presName="Name25" presStyleLbl="parChTrans1D1" presStyleIdx="1" presStyleCnt="4"/>
      <dgm:spPr/>
    </dgm:pt>
    <dgm:pt modelId="{911A8B2C-8B72-44DC-85D1-8486D0973C5D}" type="pres">
      <dgm:prSet presAssocID="{09077561-4B35-476B-9568-4A68FDD1B2BC}" presName="node" presStyleCnt="0"/>
      <dgm:spPr/>
    </dgm:pt>
    <dgm:pt modelId="{CB8BF4F7-DDC5-45D4-BDB4-40E7815DB1CC}" type="pres">
      <dgm:prSet presAssocID="{09077561-4B35-476B-9568-4A68FDD1B2BC}" presName="parentNode" presStyleLbl="node1" presStyleIdx="2" presStyleCnt="5" custScaleX="104448" custScaleY="62956" custLinFactNeighborX="17798" custLinFactNeighborY="22706">
        <dgm:presLayoutVars>
          <dgm:chMax val="1"/>
          <dgm:bulletEnabled val="1"/>
        </dgm:presLayoutVars>
      </dgm:prSet>
      <dgm:spPr>
        <a:prstGeom prst="round2DiagRect">
          <a:avLst/>
        </a:prstGeom>
      </dgm:spPr>
    </dgm:pt>
    <dgm:pt modelId="{FB27BC24-408B-4FB2-BAA6-41834E583EB6}" type="pres">
      <dgm:prSet presAssocID="{09077561-4B35-476B-9568-4A68FDD1B2BC}" presName="childNode" presStyleLbl="revTx" presStyleIdx="1" presStyleCnt="2">
        <dgm:presLayoutVars>
          <dgm:bulletEnabled val="1"/>
        </dgm:presLayoutVars>
      </dgm:prSet>
      <dgm:spPr/>
    </dgm:pt>
    <dgm:pt modelId="{680EC467-379A-4497-8042-E071A42F46AF}" type="pres">
      <dgm:prSet presAssocID="{83CB82D4-EEE9-4CFD-98E9-95DEC2091E5B}" presName="Name25" presStyleLbl="parChTrans1D1" presStyleIdx="2" presStyleCnt="4"/>
      <dgm:spPr/>
    </dgm:pt>
    <dgm:pt modelId="{B8B941E8-460F-4A0F-A642-0438F72A2549}" type="pres">
      <dgm:prSet presAssocID="{55FDDEED-5DE4-4D0F-AF25-2F9C465B1FB8}" presName="node" presStyleCnt="0"/>
      <dgm:spPr/>
    </dgm:pt>
    <dgm:pt modelId="{EBBBC40A-9473-49AA-9E45-DDAC1AE4BD72}" type="pres">
      <dgm:prSet presAssocID="{55FDDEED-5DE4-4D0F-AF25-2F9C465B1FB8}" presName="parentNode" presStyleLbl="node1" presStyleIdx="3" presStyleCnt="5" custScaleX="100367" custScaleY="87516" custLinFactX="100000" custLinFactNeighborX="130007" custLinFactNeighborY="11380">
        <dgm:presLayoutVars>
          <dgm:chMax val="1"/>
          <dgm:bulletEnabled val="1"/>
        </dgm:presLayoutVars>
      </dgm:prSet>
      <dgm:spPr>
        <a:prstGeom prst="round2DiagRect">
          <a:avLst/>
        </a:prstGeom>
      </dgm:spPr>
    </dgm:pt>
    <dgm:pt modelId="{5BD7C45C-FD18-46A1-AB8C-90CE13B92736}" type="pres">
      <dgm:prSet presAssocID="{55FDDEED-5DE4-4D0F-AF25-2F9C465B1FB8}" presName="childNode" presStyleLbl="revTx" presStyleIdx="1" presStyleCnt="2">
        <dgm:presLayoutVars>
          <dgm:bulletEnabled val="1"/>
        </dgm:presLayoutVars>
      </dgm:prSet>
      <dgm:spPr/>
    </dgm:pt>
    <dgm:pt modelId="{1DE0E5D7-7CA7-49DA-9FE1-C26859CC65C7}" type="pres">
      <dgm:prSet presAssocID="{A2EDA9F0-A96C-4616-8AD1-84860D237353}" presName="Name25" presStyleLbl="parChTrans1D1" presStyleIdx="3" presStyleCnt="4"/>
      <dgm:spPr/>
    </dgm:pt>
    <dgm:pt modelId="{1B2A85E1-BB73-482F-8D78-3AB858060253}" type="pres">
      <dgm:prSet presAssocID="{678C960E-A5E2-48C3-BFFD-7F60EAA6C492}" presName="node" presStyleCnt="0"/>
      <dgm:spPr/>
    </dgm:pt>
    <dgm:pt modelId="{144553A7-E9A1-4667-A9A6-C5DF6E4E7073}" type="pres">
      <dgm:prSet presAssocID="{678C960E-A5E2-48C3-BFFD-7F60EAA6C492}" presName="parentNode" presStyleLbl="node1" presStyleIdx="4" presStyleCnt="5" custScaleX="163496" custLinFactX="25951" custLinFactNeighborX="100000" custLinFactNeighborY="-13510">
        <dgm:presLayoutVars>
          <dgm:chMax val="1"/>
          <dgm:bulletEnabled val="1"/>
        </dgm:presLayoutVars>
      </dgm:prSet>
      <dgm:spPr>
        <a:prstGeom prst="round2DiagRect">
          <a:avLst/>
        </a:prstGeom>
      </dgm:spPr>
    </dgm:pt>
    <dgm:pt modelId="{06C07547-706A-4140-BD10-038FD8D919F0}" type="pres">
      <dgm:prSet presAssocID="{678C960E-A5E2-48C3-BFFD-7F60EAA6C492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2DFEE032-A6B0-4FB7-AE40-71C90EE67C7A}" srcId="{09077561-4B35-476B-9568-4A68FDD1B2BC}" destId="{0CA11E82-E0AE-4522-99A0-C27161A69637}" srcOrd="2" destOrd="0" parTransId="{2984073F-3576-45C6-B60C-A7672330E246}" sibTransId="{8CD9CF46-1FD0-4879-A6E6-D2EF282273B3}"/>
    <dgm:cxn modelId="{6D1F1033-F556-45F3-9D57-B63B597723E9}" srcId="{39634F86-5516-45FA-AF62-4C3BBC38712A}" destId="{55FDDEED-5DE4-4D0F-AF25-2F9C465B1FB8}" srcOrd="2" destOrd="0" parTransId="{83CB82D4-EEE9-4CFD-98E9-95DEC2091E5B}" sibTransId="{AD6011B0-ED48-46C0-A2E1-9EA48E7673C9}"/>
    <dgm:cxn modelId="{8A07C73B-1479-4063-AC38-124363290BB0}" type="presOf" srcId="{16BC3135-E9ED-4B29-A64C-9E07CFC016C2}" destId="{11E8D156-0CC5-4C51-B528-09E1773BDCEB}" srcOrd="0" destOrd="0" presId="urn:microsoft.com/office/officeart/2005/8/layout/radial2#1"/>
    <dgm:cxn modelId="{46223F64-58F0-4A94-A25D-483CE825475A}" type="presOf" srcId="{83CB82D4-EEE9-4CFD-98E9-95DEC2091E5B}" destId="{680EC467-379A-4497-8042-E071A42F46AF}" srcOrd="0" destOrd="0" presId="urn:microsoft.com/office/officeart/2005/8/layout/radial2#1"/>
    <dgm:cxn modelId="{314E574A-4636-4180-AC5D-25361272BA26}" type="presOf" srcId="{5084F4D9-FC33-4139-8631-F54160B449B1}" destId="{11E8D156-0CC5-4C51-B528-09E1773BDCEB}" srcOrd="0" destOrd="1" presId="urn:microsoft.com/office/officeart/2005/8/layout/radial2#1"/>
    <dgm:cxn modelId="{8C591B4C-ED83-42B2-A901-49840CB6356E}" srcId="{27881C50-6F3F-4877-A7DC-39F0791673C5}" destId="{16BC3135-E9ED-4B29-A64C-9E07CFC016C2}" srcOrd="0" destOrd="0" parTransId="{6515F1EA-FCB9-4A82-BFEB-5396479D37DF}" sibTransId="{3A6D012E-D70A-472C-ADF3-F82938D979A2}"/>
    <dgm:cxn modelId="{3E182A6C-D2DF-48BB-9B0A-0314B41B0715}" srcId="{39634F86-5516-45FA-AF62-4C3BBC38712A}" destId="{678C960E-A5E2-48C3-BFFD-7F60EAA6C492}" srcOrd="3" destOrd="0" parTransId="{A2EDA9F0-A96C-4616-8AD1-84860D237353}" sibTransId="{9345D9A6-8AE8-4099-9C87-B56E09ED619C}"/>
    <dgm:cxn modelId="{3D58E874-E145-478D-B466-B7CB43BFC961}" srcId="{39634F86-5516-45FA-AF62-4C3BBC38712A}" destId="{09077561-4B35-476B-9568-4A68FDD1B2BC}" srcOrd="1" destOrd="0" parTransId="{E139130A-9ED7-4446-9B8B-3C2A284C6DA3}" sibTransId="{0949B754-091D-41AC-AF8A-9A05D7766506}"/>
    <dgm:cxn modelId="{B8E90878-2882-4B5F-B479-6FBA4E058B2C}" type="presOf" srcId="{4DC821B0-CD50-40E0-B9BA-5D4E16B7BA61}" destId="{5ED1496E-E54F-434F-B0C0-E280CE93994E}" srcOrd="0" destOrd="0" presId="urn:microsoft.com/office/officeart/2005/8/layout/radial2#1"/>
    <dgm:cxn modelId="{9327507B-B264-497B-8BC7-CCBDCA5661A3}" type="presOf" srcId="{A2EDA9F0-A96C-4616-8AD1-84860D237353}" destId="{1DE0E5D7-7CA7-49DA-9FE1-C26859CC65C7}" srcOrd="0" destOrd="0" presId="urn:microsoft.com/office/officeart/2005/8/layout/radial2#1"/>
    <dgm:cxn modelId="{4F9FB37B-661D-4C15-B428-C36444B58E99}" type="presOf" srcId="{7FBE9F23-1B30-44BD-B407-64F34249ACE0}" destId="{11E8D156-0CC5-4C51-B528-09E1773BDCEB}" srcOrd="0" destOrd="2" presId="urn:microsoft.com/office/officeart/2005/8/layout/radial2#1"/>
    <dgm:cxn modelId="{AE683983-92FA-46DA-AF96-AADDCD42A4AA}" type="presOf" srcId="{AA96B0FC-23A3-4741-8A75-9AB5FAF68C0A}" destId="{FB27BC24-408B-4FB2-BAA6-41834E583EB6}" srcOrd="0" destOrd="1" presId="urn:microsoft.com/office/officeart/2005/8/layout/radial2#1"/>
    <dgm:cxn modelId="{3B192084-4ACA-4403-96EF-27BE39F8D0DC}" type="presOf" srcId="{09077561-4B35-476B-9568-4A68FDD1B2BC}" destId="{CB8BF4F7-DDC5-45D4-BDB4-40E7815DB1CC}" srcOrd="0" destOrd="0" presId="urn:microsoft.com/office/officeart/2005/8/layout/radial2#1"/>
    <dgm:cxn modelId="{AF81289E-C1F5-4CC3-AFA4-4F57FC62758E}" srcId="{27881C50-6F3F-4877-A7DC-39F0791673C5}" destId="{5084F4D9-FC33-4139-8631-F54160B449B1}" srcOrd="1" destOrd="0" parTransId="{BEE44D32-4CA8-4C64-BF8E-4194A1BA08AC}" sibTransId="{AFE06FEE-D8D2-4A82-BC93-3BF763F98529}"/>
    <dgm:cxn modelId="{792F1EA1-17D3-42FE-AABD-2B9B08340B6F}" type="presOf" srcId="{E139130A-9ED7-4446-9B8B-3C2A284C6DA3}" destId="{24828C29-2D7C-4104-8291-6F92C3411FF0}" srcOrd="0" destOrd="0" presId="urn:microsoft.com/office/officeart/2005/8/layout/radial2#1"/>
    <dgm:cxn modelId="{AC578BB3-48DE-4BA6-8819-2D64982FD915}" type="presOf" srcId="{39634F86-5516-45FA-AF62-4C3BBC38712A}" destId="{A1EF3365-005F-4F72-A811-73B4030403FB}" srcOrd="0" destOrd="0" presId="urn:microsoft.com/office/officeart/2005/8/layout/radial2#1"/>
    <dgm:cxn modelId="{8FB4ABBA-0A0E-4782-9DA4-29D1CC881AE3}" srcId="{39634F86-5516-45FA-AF62-4C3BBC38712A}" destId="{27881C50-6F3F-4877-A7DC-39F0791673C5}" srcOrd="0" destOrd="0" parTransId="{4DC821B0-CD50-40E0-B9BA-5D4E16B7BA61}" sibTransId="{BDC87178-5760-414E-A614-D3F49D66733B}"/>
    <dgm:cxn modelId="{779912BE-D52C-453E-815D-C55A5F59D180}" srcId="{09077561-4B35-476B-9568-4A68FDD1B2BC}" destId="{AA96B0FC-23A3-4741-8A75-9AB5FAF68C0A}" srcOrd="1" destOrd="0" parTransId="{C407C29D-87D5-40F7-852B-CD81BB6EE73C}" sibTransId="{0A3241E7-50AF-4D8B-8FA0-99AE537DB2C3}"/>
    <dgm:cxn modelId="{4F7F34C4-C7EF-41EC-903B-85875FD1EB6F}" srcId="{27881C50-6F3F-4877-A7DC-39F0791673C5}" destId="{7FBE9F23-1B30-44BD-B407-64F34249ACE0}" srcOrd="2" destOrd="0" parTransId="{37B4F467-9834-403E-AEC4-13DA255AF7A6}" sibTransId="{5535D1B1-022C-43B3-976D-F4E3063CA3ED}"/>
    <dgm:cxn modelId="{B3325BD3-DC28-408D-A36F-0D7174C3B4C8}" type="presOf" srcId="{0CA11E82-E0AE-4522-99A0-C27161A69637}" destId="{FB27BC24-408B-4FB2-BAA6-41834E583EB6}" srcOrd="0" destOrd="2" presId="urn:microsoft.com/office/officeart/2005/8/layout/radial2#1"/>
    <dgm:cxn modelId="{6BAE6CDA-926B-4354-9608-CCF1E9DD3ED9}" type="presOf" srcId="{27881C50-6F3F-4877-A7DC-39F0791673C5}" destId="{2BE8FA0D-174D-40D9-A0CC-F278C9F4E9E8}" srcOrd="0" destOrd="0" presId="urn:microsoft.com/office/officeart/2005/8/layout/radial2#1"/>
    <dgm:cxn modelId="{67BA3CF2-14CD-4331-BC50-4CE9A45379C9}" srcId="{09077561-4B35-476B-9568-4A68FDD1B2BC}" destId="{F2A81770-EC77-4F29-9677-95E14237AC61}" srcOrd="0" destOrd="0" parTransId="{30F90324-2A70-4030-AE6D-6ABC99F3FC8A}" sibTransId="{EBA9375F-9C6E-4E32-BE71-C36E2DF5F74A}"/>
    <dgm:cxn modelId="{404EF2F2-97DB-41EA-8D6B-839FDDE0F5E4}" type="presOf" srcId="{F2A81770-EC77-4F29-9677-95E14237AC61}" destId="{FB27BC24-408B-4FB2-BAA6-41834E583EB6}" srcOrd="0" destOrd="0" presId="urn:microsoft.com/office/officeart/2005/8/layout/radial2#1"/>
    <dgm:cxn modelId="{C013FAF2-FF34-4EE7-838B-85ACB07A66D1}" type="presOf" srcId="{678C960E-A5E2-48C3-BFFD-7F60EAA6C492}" destId="{144553A7-E9A1-4667-A9A6-C5DF6E4E7073}" srcOrd="0" destOrd="0" presId="urn:microsoft.com/office/officeart/2005/8/layout/radial2#1"/>
    <dgm:cxn modelId="{563F73F5-38EE-4597-81D1-27F1D8424E0F}" type="presOf" srcId="{55FDDEED-5DE4-4D0F-AF25-2F9C465B1FB8}" destId="{EBBBC40A-9473-49AA-9E45-DDAC1AE4BD72}" srcOrd="0" destOrd="0" presId="urn:microsoft.com/office/officeart/2005/8/layout/radial2#1"/>
    <dgm:cxn modelId="{F4649902-554A-4C1D-83B4-8C32E3E67DE1}" type="presParOf" srcId="{A1EF3365-005F-4F72-A811-73B4030403FB}" destId="{3246C79A-8132-4198-AD45-8F37D9194009}" srcOrd="0" destOrd="0" presId="urn:microsoft.com/office/officeart/2005/8/layout/radial2#1"/>
    <dgm:cxn modelId="{4031E781-792B-46F5-978D-9E6816123FBC}" type="presParOf" srcId="{3246C79A-8132-4198-AD45-8F37D9194009}" destId="{301E2056-90F2-4EB3-B379-C49FD9946043}" srcOrd="0" destOrd="0" presId="urn:microsoft.com/office/officeart/2005/8/layout/radial2#1"/>
    <dgm:cxn modelId="{93C034E0-DA98-4502-B573-84A5275E8AF9}" type="presParOf" srcId="{301E2056-90F2-4EB3-B379-C49FD9946043}" destId="{10BCDADD-0FC8-4468-91EF-DEB01A120DE7}" srcOrd="0" destOrd="0" presId="urn:microsoft.com/office/officeart/2005/8/layout/radial2#1"/>
    <dgm:cxn modelId="{8D2B9882-3BC6-42A1-8AC3-22A03021EE86}" type="presParOf" srcId="{301E2056-90F2-4EB3-B379-C49FD9946043}" destId="{6B819F20-1BBD-4330-A569-6E383B1D8B10}" srcOrd="1" destOrd="0" presId="urn:microsoft.com/office/officeart/2005/8/layout/radial2#1"/>
    <dgm:cxn modelId="{BCA8AD4E-99EF-40DF-ABDF-E4A1FDC6CFF7}" type="presParOf" srcId="{3246C79A-8132-4198-AD45-8F37D9194009}" destId="{5ED1496E-E54F-434F-B0C0-E280CE93994E}" srcOrd="1" destOrd="0" presId="urn:microsoft.com/office/officeart/2005/8/layout/radial2#1"/>
    <dgm:cxn modelId="{AB2FB525-2104-4EC6-902A-EB9437538C3A}" type="presParOf" srcId="{3246C79A-8132-4198-AD45-8F37D9194009}" destId="{5F69CCF3-D3EE-4072-9FA8-405E8EDD5CAD}" srcOrd="2" destOrd="0" presId="urn:microsoft.com/office/officeart/2005/8/layout/radial2#1"/>
    <dgm:cxn modelId="{24B58C3C-D17F-47DE-80C3-91A4D598EAA2}" type="presParOf" srcId="{5F69CCF3-D3EE-4072-9FA8-405E8EDD5CAD}" destId="{2BE8FA0D-174D-40D9-A0CC-F278C9F4E9E8}" srcOrd="0" destOrd="0" presId="urn:microsoft.com/office/officeart/2005/8/layout/radial2#1"/>
    <dgm:cxn modelId="{CACB6717-AB78-4550-8D89-48858034E964}" type="presParOf" srcId="{5F69CCF3-D3EE-4072-9FA8-405E8EDD5CAD}" destId="{11E8D156-0CC5-4C51-B528-09E1773BDCEB}" srcOrd="1" destOrd="0" presId="urn:microsoft.com/office/officeart/2005/8/layout/radial2#1"/>
    <dgm:cxn modelId="{60AEE3BA-0DED-4902-BC95-34F215DE1448}" type="presParOf" srcId="{3246C79A-8132-4198-AD45-8F37D9194009}" destId="{24828C29-2D7C-4104-8291-6F92C3411FF0}" srcOrd="3" destOrd="0" presId="urn:microsoft.com/office/officeart/2005/8/layout/radial2#1"/>
    <dgm:cxn modelId="{4D6F8F61-2A94-469A-BD87-88F47AF8D90F}" type="presParOf" srcId="{3246C79A-8132-4198-AD45-8F37D9194009}" destId="{911A8B2C-8B72-44DC-85D1-8486D0973C5D}" srcOrd="4" destOrd="0" presId="urn:microsoft.com/office/officeart/2005/8/layout/radial2#1"/>
    <dgm:cxn modelId="{289169AA-733B-466F-AEBE-73EC3C25E1A9}" type="presParOf" srcId="{911A8B2C-8B72-44DC-85D1-8486D0973C5D}" destId="{CB8BF4F7-DDC5-45D4-BDB4-40E7815DB1CC}" srcOrd="0" destOrd="0" presId="urn:microsoft.com/office/officeart/2005/8/layout/radial2#1"/>
    <dgm:cxn modelId="{C1FDBE99-32B7-4036-9F22-4C2938BA0BA9}" type="presParOf" srcId="{911A8B2C-8B72-44DC-85D1-8486D0973C5D}" destId="{FB27BC24-408B-4FB2-BAA6-41834E583EB6}" srcOrd="1" destOrd="0" presId="urn:microsoft.com/office/officeart/2005/8/layout/radial2#1"/>
    <dgm:cxn modelId="{89D80FDF-962B-4E4C-8213-8836B111C558}" type="presParOf" srcId="{3246C79A-8132-4198-AD45-8F37D9194009}" destId="{680EC467-379A-4497-8042-E071A42F46AF}" srcOrd="5" destOrd="0" presId="urn:microsoft.com/office/officeart/2005/8/layout/radial2#1"/>
    <dgm:cxn modelId="{98992B6E-9DA7-4183-9CAF-71A2A93B5577}" type="presParOf" srcId="{3246C79A-8132-4198-AD45-8F37D9194009}" destId="{B8B941E8-460F-4A0F-A642-0438F72A2549}" srcOrd="6" destOrd="0" presId="urn:microsoft.com/office/officeart/2005/8/layout/radial2#1"/>
    <dgm:cxn modelId="{C1A668B0-1042-4D66-8DFF-0473A40FED07}" type="presParOf" srcId="{B8B941E8-460F-4A0F-A642-0438F72A2549}" destId="{EBBBC40A-9473-49AA-9E45-DDAC1AE4BD72}" srcOrd="0" destOrd="0" presId="urn:microsoft.com/office/officeart/2005/8/layout/radial2#1"/>
    <dgm:cxn modelId="{4FC370E1-63E5-4E02-9670-3862D072AC3E}" type="presParOf" srcId="{B8B941E8-460F-4A0F-A642-0438F72A2549}" destId="{5BD7C45C-FD18-46A1-AB8C-90CE13B92736}" srcOrd="1" destOrd="0" presId="urn:microsoft.com/office/officeart/2005/8/layout/radial2#1"/>
    <dgm:cxn modelId="{E02E0BA2-6339-4D76-AF47-F6091392AF0B}" type="presParOf" srcId="{3246C79A-8132-4198-AD45-8F37D9194009}" destId="{1DE0E5D7-7CA7-49DA-9FE1-C26859CC65C7}" srcOrd="7" destOrd="0" presId="urn:microsoft.com/office/officeart/2005/8/layout/radial2#1"/>
    <dgm:cxn modelId="{B2727F80-7F83-40E6-9382-B90DE93C028B}" type="presParOf" srcId="{3246C79A-8132-4198-AD45-8F37D9194009}" destId="{1B2A85E1-BB73-482F-8D78-3AB858060253}" srcOrd="8" destOrd="0" presId="urn:microsoft.com/office/officeart/2005/8/layout/radial2#1"/>
    <dgm:cxn modelId="{D54932BE-4A8B-444E-8DFD-FEEFFF8593CF}" type="presParOf" srcId="{1B2A85E1-BB73-482F-8D78-3AB858060253}" destId="{144553A7-E9A1-4667-A9A6-C5DF6E4E7073}" srcOrd="0" destOrd="0" presId="urn:microsoft.com/office/officeart/2005/8/layout/radial2#1"/>
    <dgm:cxn modelId="{25714687-D0CA-479E-9BCB-5C19E648F5F1}" type="presParOf" srcId="{1B2A85E1-BB73-482F-8D78-3AB858060253}" destId="{06C07547-706A-4140-BD10-038FD8D919F0}" srcOrd="1" destOrd="0" presId="urn:microsoft.com/office/officeart/2005/8/layout/radial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215B3-7E28-4365-9876-7DAEBA3ABA12}">
      <dsp:nvSpPr>
        <dsp:cNvPr id="0" name=""/>
        <dsp:cNvSpPr/>
      </dsp:nvSpPr>
      <dsp:spPr>
        <a:xfrm rot="5400000">
          <a:off x="2180265" y="2647197"/>
          <a:ext cx="1157496" cy="131776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tint val="5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7EBD3F2-7BAC-4114-94A0-5FC6CC6664E6}">
      <dsp:nvSpPr>
        <dsp:cNvPr id="0" name=""/>
        <dsp:cNvSpPr/>
      </dsp:nvSpPr>
      <dsp:spPr>
        <a:xfrm>
          <a:off x="0" y="1727205"/>
          <a:ext cx="1948542" cy="136391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b="1" kern="1200" dirty="0"/>
            <a:t>GRUPUL ȚINTĂ</a:t>
          </a:r>
        </a:p>
      </dsp:txBody>
      <dsp:txXfrm>
        <a:off x="66593" y="1793798"/>
        <a:ext cx="1815356" cy="1230730"/>
      </dsp:txXfrm>
    </dsp:sp>
    <dsp:sp modelId="{4F980EF5-B3F1-4C62-96BA-42AC0A0647E1}">
      <dsp:nvSpPr>
        <dsp:cNvPr id="0" name=""/>
        <dsp:cNvSpPr/>
      </dsp:nvSpPr>
      <dsp:spPr>
        <a:xfrm>
          <a:off x="2755065" y="155745"/>
          <a:ext cx="1417184" cy="1102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o-RO" sz="1100" kern="1200" dirty="0"/>
        </a:p>
      </dsp:txBody>
      <dsp:txXfrm>
        <a:off x="2755065" y="155745"/>
        <a:ext cx="1417184" cy="1102377"/>
      </dsp:txXfrm>
    </dsp:sp>
    <dsp:sp modelId="{0433F70D-A1F9-4697-9C2D-5A6609B94700}">
      <dsp:nvSpPr>
        <dsp:cNvPr id="0" name=""/>
        <dsp:cNvSpPr/>
      </dsp:nvSpPr>
      <dsp:spPr>
        <a:xfrm rot="10800000">
          <a:off x="2164614" y="853421"/>
          <a:ext cx="1157496" cy="131776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3591584"/>
            <a:satOff val="-5719"/>
            <a:lumOff val="12399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tint val="50000"/>
              <a:hueOff val="-3591584"/>
              <a:satOff val="-5719"/>
              <a:lumOff val="12399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905A98E-DBBC-4CF4-BA1A-7B182286FB1B}">
      <dsp:nvSpPr>
        <dsp:cNvPr id="0" name=""/>
        <dsp:cNvSpPr/>
      </dsp:nvSpPr>
      <dsp:spPr>
        <a:xfrm>
          <a:off x="3750042" y="2808463"/>
          <a:ext cx="1948542" cy="136391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b="1" kern="1200" dirty="0"/>
            <a:t>Elevii Școlii Postliceale Sanitare di anul I și II  de la Liceul “Radu Miron” VASLUI</a:t>
          </a:r>
        </a:p>
      </dsp:txBody>
      <dsp:txXfrm>
        <a:off x="3816635" y="2875056"/>
        <a:ext cx="1815356" cy="1230730"/>
      </dsp:txXfrm>
    </dsp:sp>
    <dsp:sp modelId="{EA899A9C-5727-43AD-AEBF-34CD5A457904}">
      <dsp:nvSpPr>
        <dsp:cNvPr id="0" name=""/>
        <dsp:cNvSpPr/>
      </dsp:nvSpPr>
      <dsp:spPr>
        <a:xfrm>
          <a:off x="4383454" y="1826530"/>
          <a:ext cx="2833291" cy="859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o-RO" sz="11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4383454" y="1826530"/>
        <a:ext cx="2833291" cy="859325"/>
      </dsp:txXfrm>
    </dsp:sp>
    <dsp:sp modelId="{CD4991B3-E527-41DE-8F99-2ED50255A711}">
      <dsp:nvSpPr>
        <dsp:cNvPr id="0" name=""/>
        <dsp:cNvSpPr/>
      </dsp:nvSpPr>
      <dsp:spPr>
        <a:xfrm>
          <a:off x="3678036" y="331863"/>
          <a:ext cx="1948542" cy="136391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Actuali sau potențiali, absolvenţi ai unui liceu din </a:t>
          </a:r>
          <a:r>
            <a:rPr lang="ro-RO" sz="1400" b="0" kern="1200" cap="none" spc="0" dirty="0" err="1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judeţul</a:t>
          </a:r>
          <a:r>
            <a:rPr lang="ro-RO" sz="14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Vaslui</a:t>
          </a:r>
        </a:p>
      </dsp:txBody>
      <dsp:txXfrm>
        <a:off x="3744629" y="398456"/>
        <a:ext cx="1815356" cy="1230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0E5D7-7CA7-49DA-9FE1-C26859CC65C7}">
      <dsp:nvSpPr>
        <dsp:cNvPr id="0" name=""/>
        <dsp:cNvSpPr/>
      </dsp:nvSpPr>
      <dsp:spPr>
        <a:xfrm rot="2232666">
          <a:off x="3257205" y="3346831"/>
          <a:ext cx="1408249" cy="36958"/>
        </a:xfrm>
        <a:custGeom>
          <a:avLst/>
          <a:gdLst/>
          <a:ahLst/>
          <a:cxnLst/>
          <a:rect l="0" t="0" r="0" b="0"/>
          <a:pathLst>
            <a:path>
              <a:moveTo>
                <a:pt x="0" y="18479"/>
              </a:moveTo>
              <a:lnTo>
                <a:pt x="1408249" y="1847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EC467-379A-4497-8042-E071A42F46AF}">
      <dsp:nvSpPr>
        <dsp:cNvPr id="0" name=""/>
        <dsp:cNvSpPr/>
      </dsp:nvSpPr>
      <dsp:spPr>
        <a:xfrm rot="659378">
          <a:off x="3372165" y="2862281"/>
          <a:ext cx="3096415" cy="36958"/>
        </a:xfrm>
        <a:custGeom>
          <a:avLst/>
          <a:gdLst/>
          <a:ahLst/>
          <a:cxnLst/>
          <a:rect l="0" t="0" r="0" b="0"/>
          <a:pathLst>
            <a:path>
              <a:moveTo>
                <a:pt x="0" y="18479"/>
              </a:moveTo>
              <a:lnTo>
                <a:pt x="3096415" y="1847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28C29-2D7C-4104-8291-6F92C3411FF0}">
      <dsp:nvSpPr>
        <dsp:cNvPr id="0" name=""/>
        <dsp:cNvSpPr/>
      </dsp:nvSpPr>
      <dsp:spPr>
        <a:xfrm rot="20807118">
          <a:off x="3390223" y="2209317"/>
          <a:ext cx="780461" cy="36958"/>
        </a:xfrm>
        <a:custGeom>
          <a:avLst/>
          <a:gdLst/>
          <a:ahLst/>
          <a:cxnLst/>
          <a:rect l="0" t="0" r="0" b="0"/>
          <a:pathLst>
            <a:path>
              <a:moveTo>
                <a:pt x="0" y="18479"/>
              </a:moveTo>
              <a:lnTo>
                <a:pt x="780461" y="1847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1496E-E54F-434F-B0C0-E280CE93994E}">
      <dsp:nvSpPr>
        <dsp:cNvPr id="0" name=""/>
        <dsp:cNvSpPr/>
      </dsp:nvSpPr>
      <dsp:spPr>
        <a:xfrm rot="19347512">
          <a:off x="3258855" y="1547436"/>
          <a:ext cx="1368518" cy="36958"/>
        </a:xfrm>
        <a:custGeom>
          <a:avLst/>
          <a:gdLst/>
          <a:ahLst/>
          <a:cxnLst/>
          <a:rect l="0" t="0" r="0" b="0"/>
          <a:pathLst>
            <a:path>
              <a:moveTo>
                <a:pt x="0" y="18479"/>
              </a:moveTo>
              <a:lnTo>
                <a:pt x="1368518" y="1847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19F20-1BBD-4330-A569-6E383B1D8B10}">
      <dsp:nvSpPr>
        <dsp:cNvPr id="0" name=""/>
        <dsp:cNvSpPr/>
      </dsp:nvSpPr>
      <dsp:spPr>
        <a:xfrm>
          <a:off x="948411" y="242001"/>
          <a:ext cx="1686011" cy="1342171"/>
        </a:xfrm>
        <a:prstGeom prst="roundRect">
          <a:avLst/>
        </a:prstGeom>
        <a:blipFill>
          <a:blip xmlns:r="http://schemas.openxmlformats.org/officeDocument/2006/relationships" r:embed="rId1"/>
          <a:srcRect/>
          <a:stretch>
            <a:fillRect l="-25000" r="-25000"/>
          </a:stretch>
        </a:blip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BE8FA0D-174D-40D9-A0CC-F278C9F4E9E8}">
      <dsp:nvSpPr>
        <dsp:cNvPr id="0" name=""/>
        <dsp:cNvSpPr/>
      </dsp:nvSpPr>
      <dsp:spPr>
        <a:xfrm>
          <a:off x="4352336" y="165880"/>
          <a:ext cx="1244487" cy="1214754"/>
        </a:xfrm>
        <a:prstGeom prst="round2DiagRect">
          <a:avLst/>
        </a:prstGeom>
        <a:gradFill rotWithShape="0">
          <a:gsLst>
            <a:gs pos="0">
              <a:schemeClr val="accent4">
                <a:hueOff val="4308971"/>
                <a:satOff val="-10901"/>
                <a:lumOff val="490"/>
                <a:alphaOff val="0"/>
                <a:tint val="74000"/>
              </a:schemeClr>
            </a:gs>
            <a:gs pos="49000">
              <a:schemeClr val="accent4">
                <a:hueOff val="4308971"/>
                <a:satOff val="-10901"/>
                <a:lumOff val="49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4308971"/>
                <a:satOff val="-10901"/>
                <a:lumOff val="490"/>
                <a:alphaOff val="0"/>
                <a:shade val="55000"/>
                <a:satMod val="150000"/>
              </a:schemeClr>
            </a:gs>
            <a:gs pos="92000">
              <a:schemeClr val="accent4">
                <a:hueOff val="4308971"/>
                <a:satOff val="-10901"/>
                <a:lumOff val="49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4308971"/>
                <a:satOff val="-10901"/>
                <a:lumOff val="49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4308971"/>
              <a:satOff val="-10901"/>
              <a:lumOff val="49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kern="1200" dirty="0"/>
            <a:t>EVALUAREA DOSARULUI DE CANDIDATURĂ</a:t>
          </a:r>
        </a:p>
      </dsp:txBody>
      <dsp:txXfrm>
        <a:off x="4411635" y="225179"/>
        <a:ext cx="1125889" cy="1096156"/>
      </dsp:txXfrm>
    </dsp:sp>
    <dsp:sp modelId="{11E8D156-0CC5-4C51-B528-09E1773BDCEB}">
      <dsp:nvSpPr>
        <dsp:cNvPr id="0" name=""/>
        <dsp:cNvSpPr/>
      </dsp:nvSpPr>
      <dsp:spPr>
        <a:xfrm>
          <a:off x="5490277" y="165880"/>
          <a:ext cx="1866730" cy="1214754"/>
        </a:xfrm>
        <a:prstGeom prst="rect">
          <a:avLst/>
        </a:prstGeom>
        <a:solidFill>
          <a:schemeClr val="accent5">
            <a:lumMod val="20000"/>
            <a:lumOff val="80000"/>
            <a:alpha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200" b="1" kern="1200" dirty="0"/>
            <a:t>RELEVANȚA ABILITĂȚILOR/CALITĂȚILOR/EXPERIENȚEI PROFESIONALE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200" b="1" kern="1200" dirty="0"/>
            <a:t>MOTIVAȚIA PARTICIPĂRII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200" b="1" kern="1200" dirty="0"/>
            <a:t>RECOMANDAREA  UNUI  PROFESOR</a:t>
          </a:r>
        </a:p>
      </dsp:txBody>
      <dsp:txXfrm>
        <a:off x="5490277" y="165880"/>
        <a:ext cx="1866730" cy="1214754"/>
      </dsp:txXfrm>
    </dsp:sp>
    <dsp:sp modelId="{CB8BF4F7-DDC5-45D4-BDB4-40E7815DB1CC}">
      <dsp:nvSpPr>
        <dsp:cNvPr id="0" name=""/>
        <dsp:cNvSpPr/>
      </dsp:nvSpPr>
      <dsp:spPr>
        <a:xfrm>
          <a:off x="4122114" y="1678052"/>
          <a:ext cx="1121134" cy="675767"/>
        </a:xfrm>
        <a:prstGeom prst="round2DiagRect">
          <a:avLst/>
        </a:prstGeom>
        <a:gradFill rotWithShape="0">
          <a:gsLst>
            <a:gs pos="0">
              <a:schemeClr val="accent4">
                <a:hueOff val="8617942"/>
                <a:satOff val="-21801"/>
                <a:lumOff val="980"/>
                <a:alphaOff val="0"/>
                <a:tint val="74000"/>
              </a:schemeClr>
            </a:gs>
            <a:gs pos="49000">
              <a:schemeClr val="accent4">
                <a:hueOff val="8617942"/>
                <a:satOff val="-21801"/>
                <a:lumOff val="98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8617942"/>
                <a:satOff val="-21801"/>
                <a:lumOff val="980"/>
                <a:alphaOff val="0"/>
                <a:shade val="55000"/>
                <a:satMod val="150000"/>
              </a:schemeClr>
            </a:gs>
            <a:gs pos="92000">
              <a:schemeClr val="accent4">
                <a:hueOff val="8617942"/>
                <a:satOff val="-21801"/>
                <a:lumOff val="98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8617942"/>
                <a:satOff val="-21801"/>
                <a:lumOff val="98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8617942"/>
              <a:satOff val="-21801"/>
              <a:lumOff val="98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kern="1200" dirty="0"/>
            <a:t>PROBA DE LIMBA GERMANĂ</a:t>
          </a:r>
        </a:p>
      </dsp:txBody>
      <dsp:txXfrm>
        <a:off x="4155102" y="1711040"/>
        <a:ext cx="1055158" cy="609791"/>
      </dsp:txXfrm>
    </dsp:sp>
    <dsp:sp modelId="{FB27BC24-408B-4FB2-BAA6-41834E583EB6}">
      <dsp:nvSpPr>
        <dsp:cNvPr id="0" name=""/>
        <dsp:cNvSpPr/>
      </dsp:nvSpPr>
      <dsp:spPr>
        <a:xfrm>
          <a:off x="5290893" y="1678052"/>
          <a:ext cx="1681701" cy="675767"/>
        </a:xfrm>
        <a:prstGeom prst="rect">
          <a:avLst/>
        </a:prstGeom>
        <a:solidFill>
          <a:schemeClr val="accent5">
            <a:lumMod val="20000"/>
            <a:lumOff val="80000"/>
            <a:alpha val="21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200" b="1" kern="1200" dirty="0"/>
            <a:t>TESTE GERMANĂ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200" b="1" kern="1200" dirty="0"/>
            <a:t>INTERVIU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200" b="1" kern="1200" dirty="0"/>
            <a:t>NOTE DIN CATALOG</a:t>
          </a:r>
        </a:p>
      </dsp:txBody>
      <dsp:txXfrm>
        <a:off x="5290893" y="1678052"/>
        <a:ext cx="1681701" cy="675767"/>
      </dsp:txXfrm>
    </dsp:sp>
    <dsp:sp modelId="{EBBBC40A-9473-49AA-9E45-DDAC1AE4BD72}">
      <dsp:nvSpPr>
        <dsp:cNvPr id="0" name=""/>
        <dsp:cNvSpPr/>
      </dsp:nvSpPr>
      <dsp:spPr>
        <a:xfrm>
          <a:off x="6427307" y="2808310"/>
          <a:ext cx="1077319" cy="939379"/>
        </a:xfrm>
        <a:prstGeom prst="round2DiagRect">
          <a:avLst/>
        </a:prstGeom>
        <a:gradFill rotWithShape="0">
          <a:gsLst>
            <a:gs pos="0">
              <a:schemeClr val="accent4">
                <a:hueOff val="12926913"/>
                <a:satOff val="-32702"/>
                <a:lumOff val="1470"/>
                <a:alphaOff val="0"/>
                <a:tint val="74000"/>
              </a:schemeClr>
            </a:gs>
            <a:gs pos="49000">
              <a:schemeClr val="accent4">
                <a:hueOff val="12926913"/>
                <a:satOff val="-32702"/>
                <a:lumOff val="147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12926913"/>
                <a:satOff val="-32702"/>
                <a:lumOff val="1470"/>
                <a:alphaOff val="0"/>
                <a:shade val="55000"/>
                <a:satMod val="150000"/>
              </a:schemeClr>
            </a:gs>
            <a:gs pos="92000">
              <a:schemeClr val="accent4">
                <a:hueOff val="12926913"/>
                <a:satOff val="-32702"/>
                <a:lumOff val="147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12926913"/>
                <a:satOff val="-32702"/>
                <a:lumOff val="147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12926913"/>
              <a:satOff val="-32702"/>
              <a:lumOff val="147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kern="1200" dirty="0"/>
            <a:t>PROBA PRACTICĂ  </a:t>
          </a:r>
        </a:p>
      </dsp:txBody>
      <dsp:txXfrm>
        <a:off x="6473164" y="2854167"/>
        <a:ext cx="985605" cy="847665"/>
      </dsp:txXfrm>
    </dsp:sp>
    <dsp:sp modelId="{144553A7-E9A1-4667-A9A6-C5DF6E4E7073}">
      <dsp:nvSpPr>
        <dsp:cNvPr id="0" name=""/>
        <dsp:cNvSpPr/>
      </dsp:nvSpPr>
      <dsp:spPr>
        <a:xfrm>
          <a:off x="4195065" y="3672408"/>
          <a:ext cx="1754933" cy="1073379"/>
        </a:xfrm>
        <a:prstGeom prst="round2DiagRect">
          <a:avLst/>
        </a:prstGeom>
        <a:gradFill rotWithShape="0">
          <a:gsLst>
            <a:gs pos="0">
              <a:schemeClr val="accent4">
                <a:hueOff val="17235884"/>
                <a:satOff val="-43603"/>
                <a:lumOff val="1960"/>
                <a:alphaOff val="0"/>
                <a:tint val="74000"/>
              </a:schemeClr>
            </a:gs>
            <a:gs pos="49000">
              <a:schemeClr val="accent4">
                <a:hueOff val="17235884"/>
                <a:satOff val="-43603"/>
                <a:lumOff val="196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17235884"/>
                <a:satOff val="-43603"/>
                <a:lumOff val="1960"/>
                <a:alphaOff val="0"/>
                <a:shade val="55000"/>
                <a:satMod val="150000"/>
              </a:schemeClr>
            </a:gs>
            <a:gs pos="92000">
              <a:schemeClr val="accent4">
                <a:hueOff val="17235884"/>
                <a:satOff val="-43603"/>
                <a:lumOff val="196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17235884"/>
                <a:satOff val="-43603"/>
                <a:lumOff val="196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17235884"/>
              <a:satOff val="-43603"/>
              <a:lumOff val="196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kern="1200" dirty="0"/>
            <a:t>INTERVIUL DE AUTOPREZENTARE AL CANDIDATULUI</a:t>
          </a:r>
        </a:p>
      </dsp:txBody>
      <dsp:txXfrm>
        <a:off x="4247463" y="3724806"/>
        <a:ext cx="1650137" cy="968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#1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bkpt" val="fixed"/>
          <dgm:param type="bkPtFixedVal" val="1"/>
          <dgm:param type="off" val="off"/>
          <dgm:param type="grDir" val="tL"/>
          <dgm:param type="flowDir" val="row"/>
        </dgm:alg>
      </dgm:if>
      <dgm:else name="Name2">
        <dgm:alg type="snake">
          <dgm:param type="bkpt" val="fixed"/>
          <dgm:param type="bkPtFixedVal" val="1"/>
          <dgm:param type="off" val="off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parTxLTRAlign" val="l"/>
                    <dgm:param type="stBulletLvl" val="1"/>
                    <dgm:param type="txAnchorVertCh" val="mid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#1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srcNode" val="connSite"/>
              <dgm:param type="dstNode" val="parentNode"/>
              <dgm:param type="dim" val="1D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#2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944" y="1234123"/>
            <a:ext cx="5923788" cy="333213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372"/>
            <a:ext cx="5438140" cy="38874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617"/>
            <a:ext cx="2945659" cy="495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617"/>
            <a:ext cx="2945659" cy="495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reptunghi 10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Conector drept 11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lu 11"/>
          <p:cNvSpPr>
            <a:spLocks noGrp="1"/>
          </p:cNvSpPr>
          <p:nvPr>
            <p:ph type="ctrTitle" hasCustomPrompt="1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25" name="Subtitlu 24"/>
          <p:cNvSpPr>
            <a:spLocks noGrp="1"/>
          </p:cNvSpPr>
          <p:nvPr>
            <p:ph type="subTitle" idx="1" hasCustomPrompt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o-RO"/>
              <a:t>Faceți clic pentru editarea stilului de subtitlu al coordonatorului</a:t>
            </a:r>
            <a:endParaRPr lang="en-US"/>
          </a:p>
        </p:txBody>
      </p:sp>
      <p:sp>
        <p:nvSpPr>
          <p:cNvPr id="13" name="Substituent dată 30"/>
          <p:cNvSpPr>
            <a:spLocks noGrp="1"/>
          </p:cNvSpPr>
          <p:nvPr>
            <p:ph type="dt" sz="half" idx="2"/>
          </p:nvPr>
        </p:nvSpPr>
        <p:spPr>
          <a:xfrm>
            <a:off x="5870575" y="6557963"/>
            <a:ext cx="2003425" cy="227013"/>
          </a:xfrm>
          <a:prstGeom prst="rect">
            <a:avLst/>
          </a:prstGeom>
        </p:spPr>
        <p:txBody>
          <a:bodyPr vert="horz" tIns="0" bIns="0" anchor="b"/>
          <a:lstStyle>
            <a:lvl1pPr>
              <a:defRPr lang="en-US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CA0402E-8C93-4C9D-9AD7-6326B9FC461B}" type="datetimeFigureOut">
              <a:rPr kumimoji="0" lang="ro-RO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05.06.2021</a:t>
            </a:fld>
            <a:endParaRPr kumimoji="0" lang="ro-RO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ubstituent subsol 17"/>
          <p:cNvSpPr>
            <a:spLocks noGrp="1"/>
          </p:cNvSpPr>
          <p:nvPr>
            <p:ph type="ftr" sz="quarter" idx="3"/>
          </p:nvPr>
        </p:nvSpPr>
        <p:spPr>
          <a:xfrm>
            <a:off x="2819400" y="6557963"/>
            <a:ext cx="2927350" cy="228600"/>
          </a:xfrm>
          <a:prstGeom prst="rect">
            <a:avLst/>
          </a:prstGeom>
        </p:spPr>
        <p:txBody>
          <a:bodyPr vert="horz" tIns="0" bIns="0" anchor="b"/>
          <a:lstStyle>
            <a:lvl1pPr>
              <a:defRPr lang="en-US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ubstituent număr diapozitiv 28"/>
          <p:cNvSpPr>
            <a:spLocks noGrp="1"/>
          </p:cNvSpPr>
          <p:nvPr>
            <p:ph type="sldNum" sz="quarter" idx="4"/>
          </p:nvPr>
        </p:nvSpPr>
        <p:spPr>
          <a:xfrm>
            <a:off x="7880350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B64222D-4543-4D99-A6AD-829E14169F5C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E6F246-9AFD-4FB5-BF86-923C27A9C3E8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92F445-57AA-4DC2-9516-CEEE54FA49C4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11" name="Substituent dată 3"/>
          <p:cNvSpPr>
            <a:spLocks noGrp="1"/>
          </p:cNvSpPr>
          <p:nvPr>
            <p:ph type="dt" sz="half" idx="2"/>
          </p:nvPr>
        </p:nvSpPr>
        <p:spPr>
          <a:xfrm>
            <a:off x="4243388" y="6557963"/>
            <a:ext cx="2001838" cy="227013"/>
          </a:xfrm>
          <a:prstGeom prst="rect">
            <a:avLst/>
          </a:prstGeom>
        </p:spPr>
        <p:txBody>
          <a:bodyPr vert="horz" t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0AEB0F3-482B-4ED4-BE1A-B7D2AABCF684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457200" y="6556375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254750" y="6553200"/>
            <a:ext cx="587375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1F37C11-1E01-40ED-83E5-A07C4C99ED8A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E6F246-9AFD-4FB5-BF86-923C27A9C3E8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92F445-57AA-4DC2-9516-CEEE54FA49C4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 hasCustomPrompt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11" name="Substituent dată 3"/>
          <p:cNvSpPr>
            <a:spLocks noGrp="1"/>
          </p:cNvSpPr>
          <p:nvPr>
            <p:ph type="dt" sz="half" idx="2"/>
          </p:nvPr>
        </p:nvSpPr>
        <p:spPr>
          <a:xfrm>
            <a:off x="4724400" y="6556375"/>
            <a:ext cx="2001838" cy="227013"/>
          </a:xfrm>
          <a:prstGeom prst="rect">
            <a:avLst/>
          </a:prstGeom>
        </p:spPr>
        <p:txBody>
          <a:bodyPr vert="horz" tIns="0"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8C2254E-133C-4D40-B993-2E1DE91717F9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1735138" y="6556375"/>
            <a:ext cx="2895600" cy="228600"/>
          </a:xfrm>
          <a:prstGeom prst="rect">
            <a:avLst/>
          </a:prstGeom>
        </p:spPr>
        <p:txBody>
          <a:bodyPr vert="horz" tIns="0"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734175" y="6554788"/>
            <a:ext cx="587375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98B8F7-D38B-42D0-BA9D-08F3B0442A0A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 hasCustomPrompt="1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 hasCustomPrompt="1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E6F246-9AFD-4FB5-BF86-923C27A9C3E8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92F445-57AA-4DC2-9516-CEEE54FA49C4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 hasCustomPrompt="1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 hasCustomPrompt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3" hasCustomPrompt="1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Substituent conținut 4"/>
          <p:cNvSpPr>
            <a:spLocks noGrp="1"/>
          </p:cNvSpPr>
          <p:nvPr>
            <p:ph sz="quarter" idx="2" hasCustomPrompt="1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 hasCustomPrompt="1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E6F246-9AFD-4FB5-BF86-923C27A9C3E8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92F445-57AA-4DC2-9516-CEEE54FA49C4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 hasCustomPrompt="1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E6F246-9AFD-4FB5-BF86-923C27A9C3E8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92F445-57AA-4DC2-9516-CEEE54FA49C4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E6F246-9AFD-4FB5-BF86-923C27A9C3E8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92F445-57AA-4DC2-9516-CEEE54FA49C4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2" hasCustomPrompt="1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1" hasCustomPrompt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E6F246-9AFD-4FB5-BF86-923C27A9C3E8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92F445-57AA-4DC2-9516-CEEE54FA49C4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ine cu legend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reptunghi 10"/>
          <p:cNvSpPr/>
          <p:nvPr/>
        </p:nvSpPr>
        <p:spPr>
          <a:xfrm rot="21240000">
            <a:off x="598488" y="1004888"/>
            <a:ext cx="4319588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Dreptunghi 11"/>
          <p:cNvSpPr/>
          <p:nvPr/>
        </p:nvSpPr>
        <p:spPr>
          <a:xfrm rot="21420000">
            <a:off x="596900" y="998538"/>
            <a:ext cx="4319588" cy="4313238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u 1"/>
          <p:cNvSpPr>
            <a:spLocks noGrp="1"/>
          </p:cNvSpPr>
          <p:nvPr>
            <p:ph type="title" hasCustomPrompt="1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 hasCustomPrompt="1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10" name="Substituent imagine 9"/>
          <p:cNvSpPr>
            <a:spLocks noGrp="1"/>
          </p:cNvSpPr>
          <p:nvPr>
            <p:ph type="pic" idx="1" hasCustomPrompt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 2" panose="05020102010507070707" pitchFamily="18" charset="2"/>
              <a:buNone/>
              <a:defRPr/>
            </a:pPr>
            <a:r>
              <a:rPr kumimoji="0" lang="ro-RO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Faceți clic pe pictogramă pentru a adăuga o imagine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stituent dată 4"/>
          <p:cNvSpPr>
            <a:spLocks noGrp="1"/>
          </p:cNvSpPr>
          <p:nvPr>
            <p:ph type="dt" sz="half" idx="12"/>
          </p:nvPr>
        </p:nvSpPr>
        <p:spPr>
          <a:xfrm>
            <a:off x="4246563" y="6557963"/>
            <a:ext cx="2001838" cy="227013"/>
          </a:xfrm>
          <a:prstGeom prst="rect">
            <a:avLst/>
          </a:prstGeom>
        </p:spPr>
        <p:txBody>
          <a:bodyPr vert="horz" t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BEFBD0B-5E85-40C7-9758-B965C89EEA19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ubstituent subsol 5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ubstituent număr diapozitiv 6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4918558-F4C9-4BA6-BB95-A39626B46F7E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reptunghi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ubstituent titlu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1030" name="Substituent text 30"/>
          <p:cNvSpPr>
            <a:spLocks noGrp="1"/>
          </p:cNvSpPr>
          <p:nvPr>
            <p:ph type="body" idx="1"/>
          </p:nvPr>
        </p:nvSpPr>
        <p:spPr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ro-RO" altLang="x-none" dirty="0"/>
              <a:t>Faceți clic pentru a edita stilurile de text Coordonator</a:t>
            </a:r>
          </a:p>
          <a:p>
            <a:pPr lvl="1"/>
            <a:r>
              <a:rPr lang="ro-RO" altLang="x-none" dirty="0"/>
              <a:t>Al doilea nivel</a:t>
            </a:r>
          </a:p>
          <a:p>
            <a:pPr lvl="2"/>
            <a:r>
              <a:rPr lang="ro-RO" altLang="x-none" dirty="0"/>
              <a:t>Al treilea nivel</a:t>
            </a:r>
          </a:p>
          <a:p>
            <a:pPr lvl="3"/>
            <a:r>
              <a:rPr lang="ro-RO" altLang="x-none" dirty="0"/>
              <a:t>Al patrulea nivel</a:t>
            </a:r>
          </a:p>
          <a:p>
            <a:pPr lvl="4"/>
            <a:r>
              <a:rPr lang="ro-RO" altLang="x-none" dirty="0"/>
              <a:t>Al cincilea nivel</a:t>
            </a:r>
            <a:endParaRPr dirty="0"/>
          </a:p>
        </p:txBody>
      </p:sp>
      <p:sp>
        <p:nvSpPr>
          <p:cNvPr id="27" name="Substituent dată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8" cy="227013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E6F246-9AFD-4FB5-BF86-923C27A9C3E8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6/5/2021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ubstituent număr diapozitiv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 algn="r" eaLnBrk="1" hangingPunct="1">
              <a:defRPr sz="11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92F445-57AA-4DC2-9516-CEEE54FA49C4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Imagine 7" descr="EU flag-Erasmus+_vect_POS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3440113" cy="8334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5" name="Text Box 3" descr="1"/>
          <p:cNvSpPr txBox="1">
            <a:spLocks noChangeArrowheads="1"/>
          </p:cNvSpPr>
          <p:nvPr/>
        </p:nvSpPr>
        <p:spPr bwMode="auto">
          <a:xfrm>
            <a:off x="3352800" y="0"/>
            <a:ext cx="5791200" cy="1628775"/>
          </a:xfrm>
          <a:prstGeom prst="rect">
            <a:avLst/>
          </a:prstGeom>
          <a:blipFill dpi="0" rotWithShape="1">
            <a:blip r:embed="rId1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ro-RO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ro-RO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ro-RO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ro-RO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ro-RO" sz="1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				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ro-RO" sz="11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						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ro-RO" sz="11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Str. Anton Pann, nr. 20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ro-RO" sz="11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				</a:t>
            </a:r>
            <a:r>
              <a:rPr kumimoji="0" lang="it-IT" altLang="ro-RO" sz="11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TEL/FAX: 0235369930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ro-RO" sz="11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SCOALA POSTLICEALA SANITARA</a:t>
            </a:r>
            <a:endParaRPr kumimoji="0" lang="ro-RO" altLang="ro-R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36" name="Imagine 10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774700"/>
            <a:ext cx="3352800" cy="85407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205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1930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 panose="05020102010507070707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225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 panose="05020102010507070707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215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anose="05000000000000000000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/>
          <p:nvPr/>
        </p:nvSpPr>
        <p:spPr>
          <a:xfrm>
            <a:off x="0" y="1772816"/>
            <a:ext cx="8244407" cy="4824536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>
            <a:normAutofit fontScale="75000" lnSpcReduction="20000"/>
          </a:bodyPr>
          <a:lstStyle/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5900" b="1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PROIECTUL EUROPEAN ERASMUS +</a:t>
            </a: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o-RO" sz="3800" b="1" kern="1200" cap="all" spc="0" normalizeH="0" baseline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5300" b="1" kern="1200" cap="none" spc="0" normalizeH="0" baseline="0" dirty="0">
                <a:solidFill>
                  <a:srgbClr val="0070C0"/>
                </a:solidFill>
                <a:cs typeface="Arial" panose="020B0604020202020204" pitchFamily="34" charset="0"/>
              </a:rPr>
              <a:t>”Profesia de asistent medical –</a:t>
            </a: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5300" b="1" kern="1200" cap="none" spc="0" normalizeH="0" baseline="0" dirty="0">
                <a:solidFill>
                  <a:srgbClr val="0070C0"/>
                </a:solidFill>
                <a:cs typeface="Arial" panose="020B0604020202020204" pitchFamily="34" charset="0"/>
              </a:rPr>
              <a:t> garanția promovării și menținerii sănătății ființei umane”</a:t>
            </a: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o-RO" sz="5300" b="1" kern="1200" cap="none" spc="0" normalizeH="0" baseline="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o-RO" sz="3800" b="1" kern="1200" cap="all" spc="0" normalizeH="0" baseline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4800" b="1" kern="1200" cap="none" spc="0" normalizeH="0" baseline="0" dirty="0">
                <a:latin typeface="+mn-lt"/>
              </a:rPr>
              <a:t>NR. </a:t>
            </a:r>
            <a:r>
              <a:rPr kumimoji="0" lang="ro-RO" sz="4800" kern="1200" cap="none" spc="0" normalizeH="0" baseline="0" dirty="0">
                <a:cs typeface="Arial" panose="020B0604020202020204" pitchFamily="34" charset="0"/>
              </a:rPr>
              <a:t>2019-1-RO01-KA102-062107</a:t>
            </a:r>
            <a:endParaRPr kumimoji="0" lang="ro-RO" sz="4800" kern="1200" cap="none" spc="0" normalizeH="0" baseline="0" dirty="0">
              <a:latin typeface="+mn-lt"/>
            </a:endParaRPr>
          </a:p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3600" kern="1200" cap="none" spc="0" normalizeH="0" baseline="0" dirty="0">
                <a:latin typeface="+mn-lt"/>
              </a:rPr>
              <a:t> </a:t>
            </a: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o-RO" sz="3800" b="1" kern="1200" cap="all" spc="0" normalizeH="0" baseline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1000108"/>
            <a:ext cx="4572000" cy="646330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ASOCIAȚIA CENTRUL DE STUDII ”LUCEAFĂRUL”- 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1640" y="6021288"/>
            <a:ext cx="7924190" cy="53218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ro-RO" sz="16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o-RO" sz="16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o-RO" sz="16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o-RO" sz="16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o-RO" sz="16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o-RO" sz="16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o-RO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Dreptunghi 5"/>
          <p:cNvSpPr/>
          <p:nvPr/>
        </p:nvSpPr>
        <p:spPr>
          <a:xfrm>
            <a:off x="2452997" y="2000240"/>
            <a:ext cx="3640740" cy="1600438"/>
          </a:xfrm>
          <a:prstGeom prst="rect">
            <a:avLst/>
          </a:prstGeom>
          <a:solidFill>
            <a:srgbClr val="0070C0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2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ROMÂNIA-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2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ASOCIAȚIA CENTRUL DE STUDII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2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”LUCEAFĂRUL”-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2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LICEUL ”RADU MIRON” VASLUI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www.lrmvs.ro</a:t>
            </a:r>
          </a:p>
        </p:txBody>
      </p:sp>
      <p:pic>
        <p:nvPicPr>
          <p:cNvPr id="3" name="I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63" y="1838325"/>
            <a:ext cx="2298700" cy="17287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I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213" y="4214813"/>
            <a:ext cx="2451100" cy="1657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CasetăText 9"/>
          <p:cNvSpPr txBox="1"/>
          <p:nvPr/>
        </p:nvSpPr>
        <p:spPr>
          <a:xfrm>
            <a:off x="900113" y="3267075"/>
            <a:ext cx="8636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2pPr>
            <a:lvl3pPr marL="7588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20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4pPr>
            <a:lvl5pPr marL="12795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sz="7200" b="1" dirty="0">
                <a:solidFill>
                  <a:srgbClr val="FF0000"/>
                </a:solidFill>
                <a:latin typeface="Adobe Gothic Std B"/>
                <a:ea typeface="Adobe Gothic Std B"/>
              </a:rPr>
              <a:t>+</a:t>
            </a:r>
            <a:endParaRPr lang="ro-RO" altLang="x-none" sz="7200" b="1" dirty="0">
              <a:solidFill>
                <a:srgbClr val="FF0000"/>
              </a:solidFill>
              <a:latin typeface="Adobe Gothic Std B"/>
              <a:ea typeface="Adobe Gothic Std B"/>
            </a:endParaRPr>
          </a:p>
        </p:txBody>
      </p:sp>
      <p:sp>
        <p:nvSpPr>
          <p:cNvPr id="11" name="Săgeată la dreapta 10"/>
          <p:cNvSpPr/>
          <p:nvPr/>
        </p:nvSpPr>
        <p:spPr>
          <a:xfrm>
            <a:off x="2771775" y="3479800"/>
            <a:ext cx="3529013" cy="900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PARTENERI</a:t>
            </a:r>
            <a:endParaRPr kumimoji="0" lang="ro-RO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tea cu 6 colțuri 11"/>
          <p:cNvSpPr/>
          <p:nvPr/>
        </p:nvSpPr>
        <p:spPr>
          <a:xfrm>
            <a:off x="6443663" y="2205038"/>
            <a:ext cx="2520950" cy="2838450"/>
          </a:xfrm>
          <a:prstGeom prst="star6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PROIECT EUROPEAN ERASMUS PLUS</a:t>
            </a:r>
            <a:endParaRPr kumimoji="0" lang="ro-RO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14" name="Dreptunghi 13"/>
          <p:cNvSpPr/>
          <p:nvPr/>
        </p:nvSpPr>
        <p:spPr>
          <a:xfrm>
            <a:off x="2786063" y="4572000"/>
            <a:ext cx="3117850" cy="1200150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txBody>
          <a:bodyPr wrap="none">
            <a:sp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2pPr>
            <a:lvl3pPr marL="7588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20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4pPr>
            <a:lvl5pPr marL="12795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2400" b="1" dirty="0">
                <a:solidFill>
                  <a:schemeClr val="bg1"/>
                </a:solidFill>
                <a:cs typeface="Arial" panose="020B0604020202020204" pitchFamily="34" charset="0"/>
              </a:rPr>
              <a:t>GERMANIA-</a:t>
            </a:r>
          </a:p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2400" b="1" dirty="0">
                <a:solidFill>
                  <a:schemeClr val="bg1"/>
                </a:solidFill>
                <a:cs typeface="Arial" panose="020B0604020202020204" pitchFamily="34" charset="0"/>
              </a:rPr>
              <a:t> WBS TRAINING AG</a:t>
            </a:r>
          </a:p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2400" b="1" dirty="0">
                <a:solidFill>
                  <a:schemeClr val="bg1"/>
                </a:solidFill>
                <a:cs typeface="Arial" panose="020B0604020202020204" pitchFamily="34" charset="0"/>
              </a:rPr>
              <a:t>www.wbstraining.de</a:t>
            </a:r>
            <a:endParaRPr lang="ro-RO" altLang="x-none" sz="24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0" y="1000108"/>
            <a:ext cx="4572000" cy="646330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ASOCIAȚIA CENTRUL DE STUDII ”LUCEAFĂRUL”- 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Click="0" advTm="18608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stituent conținut 2"/>
          <p:cNvSpPr>
            <a:spLocks noGrp="1"/>
          </p:cNvSpPr>
          <p:nvPr>
            <p:ph idx="1" hasCustomPrompt="1"/>
          </p:nvPr>
        </p:nvSpPr>
        <p:spPr>
          <a:xfrm>
            <a:off x="629285" y="1513840"/>
            <a:ext cx="8014970" cy="4942840"/>
          </a:xfrm>
          <a:ln/>
        </p:spPr>
        <p:txBody>
          <a:bodyPr vert="horz" wrap="square" lIns="91440" tIns="45720" rIns="91440" bIns="45720" anchor="t" anchorCtr="0"/>
          <a:lstStyle/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endParaRPr lang="ro-RO" sz="2000" b="1" cap="all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  <a:sym typeface="+mn-ea"/>
            </a:endParaRP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o-RO" sz="2000" b="1" cap="all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  <a:sym typeface="+mn-ea"/>
              </a:rPr>
              <a:t>PROIECTUL EUROPEAN ERASMUS +</a:t>
            </a:r>
            <a:endParaRPr kumimoji="0" lang="ro-RO" sz="2000" b="1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”</a:t>
            </a:r>
            <a:r>
              <a:rPr lang="en-GB" sz="20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Profesia</a:t>
            </a: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de </a:t>
            </a:r>
            <a:r>
              <a:rPr lang="en-GB" sz="20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asistent</a:t>
            </a: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medical – </a:t>
            </a:r>
            <a:r>
              <a:rPr lang="en-GB" sz="20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garanția</a:t>
            </a: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GB" sz="20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promovării</a:t>
            </a: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GB" sz="20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și</a:t>
            </a: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GB" sz="20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menținerii</a:t>
            </a: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GB" sz="20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sănătății</a:t>
            </a: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GB" sz="20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ființei</a:t>
            </a: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GB" sz="20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umane</a:t>
            </a:r>
            <a:r>
              <a:rPr 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”</a:t>
            </a:r>
            <a:r>
              <a:rPr lang="ro-RO" alt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</a:t>
            </a: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o-RO" altLang="en-GB" sz="20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o-RO" sz="2000" b="1" noProof="0" dirty="0">
                <a:sym typeface="+mn-ea"/>
              </a:rPr>
              <a:t>NR. </a:t>
            </a:r>
            <a:r>
              <a:rPr lang="en-GB" sz="2000" noProof="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2019-1-RO01-KA102-062107</a:t>
            </a: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endParaRPr lang="ro-RO" altLang="x-none" sz="2800" b="1" dirty="0">
              <a:solidFill>
                <a:srgbClr val="00B0F0"/>
              </a:solidFill>
            </a:endParaRPr>
          </a:p>
          <a:p>
            <a:pPr eaLnBrk="1" hangingPunct="1"/>
            <a:r>
              <a:rPr lang="ro-RO" altLang="x-none" sz="2400" b="1" dirty="0">
                <a:solidFill>
                  <a:srgbClr val="00B0F0"/>
                </a:solidFill>
              </a:rPr>
              <a:t>PERIOADA DE DESFĂȘURARE: </a:t>
            </a:r>
          </a:p>
          <a:p>
            <a:pPr eaLnBrk="1" hangingPunct="1"/>
            <a:endParaRPr lang="ro-RO" altLang="x-none" sz="2400" b="1" dirty="0">
              <a:solidFill>
                <a:srgbClr val="00B0F0"/>
              </a:solidFill>
            </a:endParaRPr>
          </a:p>
          <a:p>
            <a:pPr eaLnBrk="1" hangingPunct="1"/>
            <a:endParaRPr lang="ro-RO" altLang="x-none" sz="2400" b="1" dirty="0">
              <a:solidFill>
                <a:srgbClr val="00B0F0"/>
              </a:solidFill>
            </a:endParaRPr>
          </a:p>
          <a:p>
            <a:pPr eaLnBrk="1" hangingPunct="1"/>
            <a:r>
              <a:rPr lang="ro-RO" altLang="x-none" sz="2400" b="1" dirty="0">
                <a:solidFill>
                  <a:srgbClr val="00B0F0"/>
                </a:solidFill>
              </a:rPr>
              <a:t>FINANȚARE:</a:t>
            </a:r>
          </a:p>
          <a:p>
            <a:pPr eaLnBrk="1" hangingPunct="1">
              <a:buNone/>
            </a:pPr>
            <a:endParaRPr lang="ro-RO" altLang="x-none" sz="2400" b="1" dirty="0">
              <a:solidFill>
                <a:srgbClr val="00B0F0"/>
              </a:solidFill>
            </a:endParaRPr>
          </a:p>
        </p:txBody>
      </p:sp>
      <p:sp>
        <p:nvSpPr>
          <p:cNvPr id="4" name="Dreptunghi 3"/>
          <p:cNvSpPr/>
          <p:nvPr/>
        </p:nvSpPr>
        <p:spPr>
          <a:xfrm>
            <a:off x="323215" y="4293235"/>
            <a:ext cx="759396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32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septembrie 2019 –30 august 2021</a:t>
            </a:r>
            <a:endParaRPr kumimoji="0" lang="ro-RO" sz="48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reptunghi 4"/>
          <p:cNvSpPr/>
          <p:nvPr/>
        </p:nvSpPr>
        <p:spPr>
          <a:xfrm>
            <a:off x="3059509" y="4796483"/>
            <a:ext cx="4026535" cy="1445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o-RO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145152,00 </a:t>
            </a:r>
            <a:r>
              <a:rPr kumimoji="0" lang="ro-RO" sz="40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EURO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1000108"/>
            <a:ext cx="4572000" cy="646330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ASOCIAȚIA CENTRUL DE STUDII ”LUCEAFĂRUL”- 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/>
          </p:cNvPicPr>
          <p:nvPr/>
        </p:nvPicPr>
        <p:blipFill>
          <a:blip r:embed="rId2"/>
          <a:srcRect l="3107" r="3107"/>
          <a:stretch>
            <a:fillRect/>
          </a:stretch>
        </p:blipFill>
        <p:spPr>
          <a:xfrm>
            <a:off x="4643438" y="1557020"/>
            <a:ext cx="3567112" cy="2857500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4" name="Dreptunghi 3"/>
          <p:cNvSpPr/>
          <p:nvPr/>
        </p:nvSpPr>
        <p:spPr>
          <a:xfrm>
            <a:off x="107602" y="1484619"/>
            <a:ext cx="4357718" cy="230695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Proiectul Erasmus +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o-RO" sz="18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are ca scop efectuarea de către 56 elevi ai Liceului „Radu Miron”,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Vaslui, România, a unui stagiu de practică de 3 săptămâni, în două fluxuri de mobilitate, iunie-iulie 2021 la WBS TRAINING AG, Dresda, Germania </a:t>
            </a:r>
            <a:endParaRPr kumimoji="0" lang="ro-RO" sz="18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20" name="Rectangle 1"/>
          <p:cNvSpPr/>
          <p:nvPr/>
        </p:nvSpPr>
        <p:spPr>
          <a:xfrm>
            <a:off x="322898" y="4293235"/>
            <a:ext cx="7715250" cy="12001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2pPr>
            <a:lvl3pPr marL="7588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20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4pPr>
            <a:lvl5pPr marL="12795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x-none" sz="1800" b="1" u="sng" dirty="0">
                <a:latin typeface="Calibri" panose="020F0502020204030204" pitchFamily="34" charset="0"/>
                <a:cs typeface="Calibri" panose="020F0502020204030204" pitchFamily="34" charset="0"/>
              </a:rPr>
              <a:t>Obiectivul general al proiectului</a:t>
            </a:r>
            <a:endParaRPr lang="en-GB" altLang="x-none" sz="1800" b="1" u="sng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1800" dirty="0">
                <a:latin typeface="Arial" panose="020B0604020202020204" pitchFamily="34" charset="0"/>
                <a:cs typeface="Calibri" panose="020F0502020204030204" pitchFamily="34" charset="0"/>
              </a:rPr>
              <a:t>Î</a:t>
            </a:r>
            <a:r>
              <a:rPr sz="1800" dirty="0">
                <a:latin typeface="Arial" panose="020B0604020202020204" pitchFamily="34" charset="0"/>
                <a:cs typeface="Calibri" panose="020F0502020204030204" pitchFamily="34" charset="0"/>
              </a:rPr>
              <a:t>mbunătățirea competențelor profesionale ale viitorilor asistenți medicali generaliști, în vederea creșterii calității actului medical din unitățile medico- sanitare și îmbunătățirii stării de sănătate a populației.</a:t>
            </a:r>
            <a:endParaRPr lang="ro-RO" altLang="x-none" sz="1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1000108"/>
            <a:ext cx="4572000" cy="646330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ASOCIAȚIA CENTRUL DE STUDII ”LUCEAFĂRUL”- 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22" name="Dreptunghi 1"/>
          <p:cNvSpPr/>
          <p:nvPr/>
        </p:nvSpPr>
        <p:spPr>
          <a:xfrm>
            <a:off x="178753" y="5445125"/>
            <a:ext cx="7813675" cy="15392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o-RO" altLang="x-none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TEMA MOBILITĂȚII IUNIE 2021: </a:t>
            </a:r>
            <a:r>
              <a:rPr lang="en-GB" altLang="x-none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” </a:t>
            </a:r>
            <a:r>
              <a:rPr lang="ro-RO" altLang="x-none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Tehnici moderne de îngrijire a bolnavului”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o-RO" altLang="x-none" dirty="0">
                <a:solidFill>
                  <a:srgbClr val="00B05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TEMA MOBILITĂȚII 2021:</a:t>
            </a:r>
            <a:r>
              <a:rPr lang="en-GB" altLang="x-none" dirty="0">
                <a:solidFill>
                  <a:srgbClr val="00B050"/>
                </a:solidFill>
                <a:latin typeface="Arial" panose="020B0604020202020204" pitchFamily="34" charset="0"/>
              </a:rPr>
              <a:t> ” Acordarea primului ajutor si combaterea infecțiillor nozocomiale”.</a:t>
            </a:r>
            <a:r>
              <a:rPr lang="ro-RO" altLang="x-none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endParaRPr lang="ro-RO" altLang="x-none" dirty="0">
              <a:solidFill>
                <a:srgbClr val="00B05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ro-RO" altLang="x-none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ubstituent conținut 2"/>
          <p:cNvGraphicFramePr/>
          <p:nvPr/>
        </p:nvGraphicFramePr>
        <p:xfrm>
          <a:off x="1691765" y="1844674"/>
          <a:ext cx="7302375" cy="4479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0" y="1000108"/>
            <a:ext cx="4572000" cy="646330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ASOCIAȚIA CENTRUL DE STUDII ”LUCEAFĂRUL”- 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Picture 2" descr="http://www.nursetrainingcenter.com/wp-content/uploads/2012/12/best-nursing-schoo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4970" y="4725035"/>
            <a:ext cx="1905000" cy="20599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ext Box 4"/>
          <p:cNvSpPr txBox="1"/>
          <p:nvPr/>
        </p:nvSpPr>
        <p:spPr>
          <a:xfrm>
            <a:off x="394970" y="1646555"/>
            <a:ext cx="479742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o-RO" sz="1600" b="1" cap="all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  <a:sym typeface="+mn-ea"/>
              </a:rPr>
              <a:t>PROIECTUL EUROPEAN ERASMUS +</a:t>
            </a:r>
            <a:endParaRPr kumimoji="0" lang="ro-RO" sz="1600" b="1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”</a:t>
            </a:r>
            <a:r>
              <a:rPr lang="en-GB" sz="1600" b="1" noProof="0" dirty="0" err="1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Profesia</a:t>
            </a: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 de </a:t>
            </a:r>
            <a:r>
              <a:rPr lang="en-GB" sz="1600" b="1" noProof="0" dirty="0" err="1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asistent</a:t>
            </a: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 medical – </a:t>
            </a:r>
            <a:r>
              <a:rPr lang="en-GB" sz="1600" b="1" noProof="0" dirty="0" err="1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garanția</a:t>
            </a: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en-GB" sz="1600" b="1" noProof="0" dirty="0" err="1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promovării</a:t>
            </a: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en-GB" sz="1600" b="1" noProof="0" dirty="0" err="1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și</a:t>
            </a: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en-GB" sz="1600" b="1" noProof="0" dirty="0" err="1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menținerii</a:t>
            </a: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en-GB" sz="1600" b="1" noProof="0" dirty="0" err="1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sănătății</a:t>
            </a: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en-GB" sz="1600" b="1" noProof="0" dirty="0" err="1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ființei</a:t>
            </a: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en-GB" sz="1600" b="1" noProof="0" dirty="0" err="1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umane</a:t>
            </a:r>
            <a:r>
              <a:rPr 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”</a:t>
            </a:r>
            <a:r>
              <a:rPr lang="ro-RO" altLang="en-GB" sz="1600" b="1" noProof="0" dirty="0">
                <a:solidFill>
                  <a:schemeClr val="bg1"/>
                </a:solidFill>
                <a:cs typeface="Arial" panose="020B0604020202020204" pitchFamily="34" charset="0"/>
                <a:sym typeface="+mn-ea"/>
              </a:rPr>
              <a:t>  </a:t>
            </a:r>
            <a:r>
              <a:rPr lang="ro-RO" altLang="en-GB" sz="1600" b="1" noProof="0" dirty="0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 </a:t>
            </a:r>
            <a:endParaRPr lang="ro-RO" altLang="en-GB" sz="1600" b="1" noProof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R="0" algn="ctr" defTabSz="914400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o-RO" altLang="en-GB" sz="1600" b="1" noProof="0" dirty="0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ro-RO" sz="1600" b="1" noProof="0" dirty="0">
                <a:sym typeface="+mn-ea"/>
              </a:rPr>
              <a:t>NR. </a:t>
            </a:r>
            <a:r>
              <a:rPr lang="en-GB" sz="1600" noProof="0" dirty="0">
                <a:cs typeface="Arial" panose="020B0604020202020204" pitchFamily="34" charset="0"/>
                <a:sym typeface="+mn-ea"/>
              </a:rPr>
              <a:t>2019-1-RO01-KA102-062107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Substituent conținut 11"/>
          <p:cNvGraphicFramePr>
            <a:graphicFrameLocks noGrp="1"/>
          </p:cNvGraphicFramePr>
          <p:nvPr>
            <p:ph sz="quarter" idx="2" hasCustomPrompt="1"/>
          </p:nvPr>
        </p:nvGraphicFramePr>
        <p:xfrm>
          <a:off x="0" y="1844824"/>
          <a:ext cx="8712967" cy="4857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0" y="1000108"/>
            <a:ext cx="4572000" cy="646330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ASOCIAȚIA CENTRUL DE STUDII ”LUCEAFĂRUL”- 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3786190"/>
            <a:ext cx="3071834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54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Criterii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54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selecție</a:t>
            </a:r>
            <a:endParaRPr kumimoji="0" lang="en-US" sz="54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Click="0" advTm="22511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B819F20-1BBD-4330-A569-6E383B1D8B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dgm id="{6B819F20-1BBD-4330-A569-6E383B1D8B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ED1496E-E54F-434F-B0C0-E280CE9399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dgm id="{5ED1496E-E54F-434F-B0C0-E280CE9399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BE8FA0D-174D-40D9-A0CC-F278C9F4E9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graphicEl>
                                              <a:dgm id="{2BE8FA0D-174D-40D9-A0CC-F278C9F4E9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4828C29-2D7C-4104-8291-6F92C3411F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2">
                                            <p:graphicEl>
                                              <a:dgm id="{24828C29-2D7C-4104-8291-6F92C3411F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CB8BF4F7-DDC5-45D4-BDB4-40E7815DB1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">
                                            <p:graphicEl>
                                              <a:dgm id="{CB8BF4F7-DDC5-45D4-BDB4-40E7815DB1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80EC467-379A-4497-8042-E071A42F4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2">
                                            <p:graphicEl>
                                              <a:dgm id="{680EC467-379A-4497-8042-E071A42F46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EBBBC40A-9473-49AA-9E45-DDAC1AE4BD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2">
                                            <p:graphicEl>
                                              <a:dgm id="{EBBBC40A-9473-49AA-9E45-DDAC1AE4BD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DE0E5D7-7CA7-49DA-9FE1-C26859CC6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2">
                                            <p:graphicEl>
                                              <a:dgm id="{1DE0E5D7-7CA7-49DA-9FE1-C26859CC65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44553A7-E9A1-4667-A9A6-C5DF6E4E7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2">
                                            <p:graphicEl>
                                              <a:dgm id="{144553A7-E9A1-4667-A9A6-C5DF6E4E70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1E8D156-0CC5-4C51-B528-09E1773BD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2">
                                            <p:graphicEl>
                                              <a:dgm id="{11E8D156-0CC5-4C51-B528-09E1773BD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B27BC24-408B-4FB2-BAA6-41834E583E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2">
                                            <p:graphicEl>
                                              <a:dgm id="{FB27BC24-408B-4FB2-BAA6-41834E583E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BD7C45C-FD18-46A1-AB8C-90CE13B927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2">
                                            <p:graphicEl>
                                              <a:dgm id="{5BD7C45C-FD18-46A1-AB8C-90CE13B927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6C07547-706A-4140-BD10-038FD8D919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2">
                                            <p:graphicEl>
                                              <a:dgm id="{06C07547-706A-4140-BD10-038FD8D919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179512" y="3356992"/>
            <a:ext cx="3071834" cy="9220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48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Mobilități</a:t>
            </a:r>
            <a:r>
              <a:rPr kumimoji="0" lang="ro-RO" sz="54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54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2291" name="Grupare 4"/>
          <p:cNvGrpSpPr/>
          <p:nvPr/>
        </p:nvGrpSpPr>
        <p:grpSpPr>
          <a:xfrm>
            <a:off x="5363845" y="2678113"/>
            <a:ext cx="1863725" cy="849312"/>
            <a:chOff x="3450711" y="130808"/>
            <a:chExt cx="1864941" cy="849273"/>
          </a:xfrm>
        </p:grpSpPr>
        <p:sp>
          <p:nvSpPr>
            <p:cNvPr id="6" name="Dreptunghi cu colțuri rotunjite pe diagonală 5"/>
            <p:cNvSpPr/>
            <p:nvPr/>
          </p:nvSpPr>
          <p:spPr>
            <a:xfrm>
              <a:off x="3450711" y="130808"/>
              <a:ext cx="1864941" cy="849273"/>
            </a:xfrm>
            <a:prstGeom prst="round2Diag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3447177"/>
                <a:satOff val="-8720"/>
                <a:lumOff val="392"/>
                <a:alphaOff val="0"/>
              </a:schemeClr>
            </a:fillRef>
            <a:effectRef idx="3">
              <a:schemeClr val="accent4">
                <a:hueOff val="3447177"/>
                <a:satOff val="-8720"/>
                <a:lumOff val="39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Dreptunghi 6"/>
            <p:cNvSpPr/>
            <p:nvPr/>
          </p:nvSpPr>
          <p:spPr>
            <a:xfrm>
              <a:off x="3458972" y="213354"/>
              <a:ext cx="1782337" cy="7667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marL="0" marR="0" lvl="0" indent="0" algn="ctr" defTabSz="533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kumimoji="0" lang="ro-RO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28 de elevi</a:t>
              </a:r>
              <a:r>
                <a:rPr kumimoji="0" lang="ro-RO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12292" name="Grupare 7"/>
          <p:cNvGrpSpPr/>
          <p:nvPr/>
        </p:nvGrpSpPr>
        <p:grpSpPr>
          <a:xfrm>
            <a:off x="5219700" y="5300980"/>
            <a:ext cx="1976438" cy="863283"/>
            <a:chOff x="3366106" y="96350"/>
            <a:chExt cx="1976044" cy="863242"/>
          </a:xfrm>
        </p:grpSpPr>
        <p:sp>
          <p:nvSpPr>
            <p:cNvPr id="9" name="Dreptunghi cu colțuri rotunjite pe diagonală 8"/>
            <p:cNvSpPr/>
            <p:nvPr/>
          </p:nvSpPr>
          <p:spPr>
            <a:xfrm>
              <a:off x="3366106" y="96350"/>
              <a:ext cx="1864941" cy="849273"/>
            </a:xfrm>
            <a:prstGeom prst="round2Diag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3447177"/>
                <a:satOff val="-8720"/>
                <a:lumOff val="392"/>
                <a:alphaOff val="0"/>
              </a:schemeClr>
            </a:fillRef>
            <a:effectRef idx="3">
              <a:schemeClr val="accent4">
                <a:hueOff val="3447177"/>
                <a:satOff val="-8720"/>
                <a:lumOff val="39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Dreptunghi 9"/>
            <p:cNvSpPr/>
            <p:nvPr/>
          </p:nvSpPr>
          <p:spPr>
            <a:xfrm>
              <a:off x="3559743" y="192865"/>
              <a:ext cx="1782407" cy="7667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marL="0" marR="0" lvl="0" indent="0" algn="ctr" defTabSz="533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kumimoji="0" lang="ro-RO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28 ELEVI</a:t>
              </a:r>
            </a:p>
          </p:txBody>
        </p:sp>
      </p:grpSp>
      <p:sp>
        <p:nvSpPr>
          <p:cNvPr id="11" name="Rectangle 5"/>
          <p:cNvSpPr/>
          <p:nvPr/>
        </p:nvSpPr>
        <p:spPr>
          <a:xfrm>
            <a:off x="3870531" y="1662632"/>
            <a:ext cx="4509709" cy="10147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marR="0" lvl="0" indent="-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Tehnici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moderne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îngrijire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bolnavului</a:t>
            </a:r>
            <a:endParaRPr kumimoji="0" lang="ro-RO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2000" b="0" i="0" u="none" strike="noStrike" kern="1200" cap="none" spc="0" normalizeH="0" baseline="0" noProof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 IUNIE -2 IULIE 2021</a:t>
            </a:r>
          </a:p>
        </p:txBody>
      </p:sp>
      <p:sp>
        <p:nvSpPr>
          <p:cNvPr id="12" name="Rectangle 5"/>
          <p:cNvSpPr/>
          <p:nvPr/>
        </p:nvSpPr>
        <p:spPr>
          <a:xfrm>
            <a:off x="4145567" y="4330169"/>
            <a:ext cx="4317589" cy="10147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Acordarea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primului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ajutor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combaterea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Infecțiillor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nozocomiale</a:t>
            </a:r>
            <a:r>
              <a:rPr kumimoji="0" lang="ro-RO" sz="2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ro-RO" sz="2000" noProof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uLnTx/>
                <a:uFillTx/>
                <a:cs typeface="Arial" panose="020B0604020202020204" pitchFamily="34" charset="0"/>
                <a:sym typeface="+mn-ea"/>
              </a:rPr>
              <a:t>2 IULIE - 23 IULIE  2021</a:t>
            </a:r>
            <a:endParaRPr kumimoji="0" lang="en-US" sz="2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Săgeată la dreapta 12"/>
          <p:cNvSpPr/>
          <p:nvPr/>
        </p:nvSpPr>
        <p:spPr>
          <a:xfrm rot="18112914">
            <a:off x="3016250" y="2716213"/>
            <a:ext cx="145415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ăgeată la dreapta 13"/>
          <p:cNvSpPr/>
          <p:nvPr/>
        </p:nvSpPr>
        <p:spPr>
          <a:xfrm rot="2108271">
            <a:off x="3143250" y="4046538"/>
            <a:ext cx="145415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5"/>
          <p:cNvSpPr/>
          <p:nvPr/>
        </p:nvSpPr>
        <p:spPr>
          <a:xfrm>
            <a:off x="251267" y="1916812"/>
            <a:ext cx="3071834" cy="7067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2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Stagiu de practica de 3 saptamani </a:t>
            </a:r>
            <a:endParaRPr kumimoji="0" lang="en-US" sz="54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90" y="5156835"/>
            <a:ext cx="2473325" cy="7423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/>
          <p:nvPr/>
        </p:nvSpPr>
        <p:spPr>
          <a:xfrm>
            <a:off x="357188" y="2360613"/>
            <a:ext cx="7605712" cy="314007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 anchorCtr="0">
            <a:sp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2pPr>
            <a:lvl3pPr marL="7588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20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4pPr>
            <a:lvl5pPr marL="12795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2400" b="1" u="sng" dirty="0">
                <a:solidFill>
                  <a:srgbClr val="041D54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Competențele formate în urma implementării proiectului:</a:t>
            </a:r>
          </a:p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o-RO" altLang="x-none" sz="2000" b="1" dirty="0">
              <a:solidFill>
                <a:srgbClr val="041D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2000" b="1" dirty="0">
                <a:solidFill>
                  <a:srgbClr val="0070C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I. Dezvoltarea competențelor, abilităților practice a celor 56 de elevi </a:t>
            </a:r>
            <a:endParaRPr lang="ro-RO" altLang="x-none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2000" b="1" dirty="0">
                <a:solidFill>
                  <a:srgbClr val="041D54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o-RO" altLang="x-none" sz="2000" b="1" dirty="0">
              <a:solidFill>
                <a:srgbClr val="041D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2000" b="1" dirty="0">
                <a:solidFill>
                  <a:srgbClr val="041D54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II. Creșterea posibilităților de angajare a beneficiarilor </a:t>
            </a:r>
          </a:p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2000" b="1" dirty="0">
                <a:solidFill>
                  <a:srgbClr val="041D54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o-RO" altLang="x-none" sz="2000" b="1" dirty="0">
              <a:solidFill>
                <a:srgbClr val="041D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r>
              <a:rPr lang="ro-RO" altLang="x-none" sz="2000" b="1" dirty="0">
                <a:solidFill>
                  <a:srgbClr val="00B0F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III.Achiziționarea de competențe lingvistice  </a:t>
            </a:r>
          </a:p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endParaRPr lang="ro-RO" altLang="x-none" sz="2000" b="1" dirty="0">
              <a:solidFill>
                <a:srgbClr val="00B0F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ro-RO" altLang="x-none" sz="2000" b="1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IV.Dezvoltarea de abilități de lucru în echipe mixte</a:t>
            </a:r>
            <a:endParaRPr lang="ro-RO" altLang="x-none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endParaRPr lang="ro-RO" altLang="x-none" sz="2000" b="1" dirty="0">
              <a:solidFill>
                <a:srgbClr val="041D54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1000108"/>
            <a:ext cx="4572000" cy="646330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ASOCIAȚIA CENTRUL DE STUDII ”LUCEAFĂRUL”- 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/>
          <p:cNvSpPr/>
          <p:nvPr/>
        </p:nvSpPr>
        <p:spPr>
          <a:xfrm>
            <a:off x="611793" y="2277100"/>
            <a:ext cx="6749415" cy="230695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Participanţii la mobilitate pot obţine</a:t>
            </a:r>
            <a:r>
              <a:rPr kumimoji="0" lang="ro-RO" sz="1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certificatele </a:t>
            </a:r>
            <a:r>
              <a:rPr kumimoji="0" lang="ro-RO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· </a:t>
            </a:r>
            <a:r>
              <a:rPr kumimoji="0" lang="ro-RO" sz="3600" b="1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Europass</a:t>
            </a:r>
            <a:r>
              <a:rPr kumimoji="0" lang="ro-RO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o-RO" sz="3600" b="1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Mobility</a:t>
            </a:r>
            <a:endParaRPr kumimoji="0" lang="ro-RO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· </a:t>
            </a:r>
            <a:r>
              <a:rPr kumimoji="0" lang="ro-RO" sz="3600" b="1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Zertifikat-</a:t>
            </a:r>
            <a:r>
              <a:rPr kumimoji="0" lang="ro-RO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WBS TRAINING AG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o-RO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o-RO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https://encrypted-tbn0.gstatic.com/images?q=tbn:ANd9GcTfD6fZbHFfOz-2f-bXPxWZDAgED-FxbVDC47HTtHHOAkZEj38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4214818"/>
            <a:ext cx="3092206" cy="22574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340" name="CasetăText 4"/>
          <p:cNvSpPr txBox="1"/>
          <p:nvPr/>
        </p:nvSpPr>
        <p:spPr>
          <a:xfrm>
            <a:off x="2000250" y="6215063"/>
            <a:ext cx="371475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2pPr>
            <a:lvl3pPr marL="7588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20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4pPr>
            <a:lvl5pPr marL="1279525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sz="2000" b="1" dirty="0">
                <a:solidFill>
                  <a:schemeClr val="bg1"/>
                </a:solidFill>
                <a:cs typeface="Arial" panose="020B0604020202020204" pitchFamily="34" charset="0"/>
              </a:rPr>
              <a:t>www.postlicealaradumiron.vv.si</a:t>
            </a:r>
            <a:endParaRPr lang="ro-RO" altLang="x-none" sz="2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1000108"/>
            <a:ext cx="4572000" cy="646330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o-RO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ASOCIAȚIA CENTRUL DE STUDII ”LUCEAFĂRUL”- 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</TotalTime>
  <Words>457</Words>
  <Application>Microsoft Office PowerPoint</Application>
  <PresentationFormat>Expunere pe ecran (4:3)</PresentationFormat>
  <Paragraphs>88</Paragraphs>
  <Slides>9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8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8" baseType="lpstr">
      <vt:lpstr>Adobe Gothic Std B</vt:lpstr>
      <vt:lpstr>Arial</vt:lpstr>
      <vt:lpstr>Calibri</vt:lpstr>
      <vt:lpstr>Symbol</vt:lpstr>
      <vt:lpstr>Times New Roman</vt:lpstr>
      <vt:lpstr>Trebuchet MS</vt:lpstr>
      <vt:lpstr>Wingdings</vt:lpstr>
      <vt:lpstr>Wingdings 2</vt:lpstr>
      <vt:lpstr>Opulent</vt:lpstr>
      <vt:lpstr>Prezentare PowerPoint</vt:lpstr>
      <vt:lpstr>       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Eu</cp:lastModifiedBy>
  <cp:revision>123</cp:revision>
  <cp:lastPrinted>2019-10-04T09:17:46Z</cp:lastPrinted>
  <dcterms:created xsi:type="dcterms:W3CDTF">2013-08-21T19:17:07Z</dcterms:created>
  <dcterms:modified xsi:type="dcterms:W3CDTF">2021-06-05T05:05:31Z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1033-11.2.0.10152</vt:lpwstr>
  </property>
</Properties>
</file>